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1" r:id="rId1"/>
  </p:sldMasterIdLst>
  <p:sldIdLst>
    <p:sldId id="299" r:id="rId2"/>
    <p:sldId id="296" r:id="rId3"/>
    <p:sldId id="258" r:id="rId4"/>
    <p:sldId id="302" r:id="rId5"/>
    <p:sldId id="303" r:id="rId6"/>
    <p:sldId id="300" r:id="rId7"/>
    <p:sldId id="301" r:id="rId8"/>
    <p:sldId id="290" r:id="rId9"/>
    <p:sldId id="291" r:id="rId10"/>
    <p:sldId id="292" r:id="rId11"/>
    <p:sldId id="293" r:id="rId12"/>
    <p:sldId id="294" r:id="rId13"/>
    <p:sldId id="295" r:id="rId14"/>
    <p:sldId id="297" r:id="rId15"/>
    <p:sldId id="298" r:id="rId16"/>
    <p:sldId id="265" r:id="rId17"/>
    <p:sldId id="266" r:id="rId18"/>
  </p:sldIdLst>
  <p:sldSz cx="18288000" cy="10287000"/>
  <p:notesSz cx="6858000" cy="9144000"/>
  <p:embeddedFontLst>
    <p:embeddedFont>
      <p:font typeface="Century Gothic" panose="020B0604020202020204" charset="0"/>
      <p:regular r:id="rId19"/>
      <p:bold r:id="rId20"/>
      <p:italic r:id="rId21"/>
      <p:boldItalic r:id="rId22"/>
    </p:embeddedFont>
    <p:embeddedFont>
      <p:font typeface="Now Medium" panose="020B0604020202020204" charset="0"/>
      <p:regular r:id="rId23"/>
    </p:embeddedFont>
    <p:embeddedFont>
      <p:font typeface="Wingdings 3" panose="020B0604020202020204" charset="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226DFA-CF2F-9E99-6BFD-37BD583209D9}" v="447" dt="2025-10-08T21:43:35.726"/>
    <p1510:client id="{83DACD4E-83FA-3350-1582-9FACD723A616}" v="17" dt="2025-10-08T22:08:51.168"/>
    <p1510:client id="{92A33A40-0074-4E7E-A2D9-11F9C8506983}" v="323" dt="2025-10-09T00:04:31.732"/>
    <p1510:client id="{9821821D-5EE6-B30D-D7CE-109037CF28FD}" v="129" dt="2025-10-08T20:30:41.636"/>
    <p1510:client id="{A427C40F-2286-4179-E787-9763AC2CF56E}" v="31" dt="2025-10-08T21:57:51.497"/>
    <p1510:client id="{B1F68529-AC44-B2B1-C8C9-355C27CA3046}" v="539" dt="2025-10-08T23:28:58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24126339 Huda Ibrahim" userId="S::d24126339@mytudublin.ie::fc222b0b-2b1d-4758-af7b-2764fb150432" providerId="AD" clId="Web-{A427C40F-2286-4179-E787-9763AC2CF56E}"/>
    <pc:docChg chg="delSld modSld">
      <pc:chgData name="D24126339 Huda Ibrahim" userId="S::d24126339@mytudublin.ie::fc222b0b-2b1d-4758-af7b-2764fb150432" providerId="AD" clId="Web-{A427C40F-2286-4179-E787-9763AC2CF56E}" dt="2025-10-08T21:57:51.497" v="29"/>
      <pc:docMkLst>
        <pc:docMk/>
      </pc:docMkLst>
      <pc:sldChg chg="del">
        <pc:chgData name="D24126339 Huda Ibrahim" userId="S::d24126339@mytudublin.ie::fc222b0b-2b1d-4758-af7b-2764fb150432" providerId="AD" clId="Web-{A427C40F-2286-4179-E787-9763AC2CF56E}" dt="2025-10-08T21:57:51.497" v="29"/>
        <pc:sldMkLst>
          <pc:docMk/>
          <pc:sldMk cId="0" sldId="264"/>
        </pc:sldMkLst>
      </pc:sldChg>
      <pc:sldChg chg="addSp delSp modSp mod setBg">
        <pc:chgData name="D24126339 Huda Ibrahim" userId="S::d24126339@mytudublin.ie::fc222b0b-2b1d-4758-af7b-2764fb150432" providerId="AD" clId="Web-{A427C40F-2286-4179-E787-9763AC2CF56E}" dt="2025-10-08T21:57:35.669" v="28"/>
        <pc:sldMkLst>
          <pc:docMk/>
          <pc:sldMk cId="679909545" sldId="298"/>
        </pc:sldMkLst>
        <pc:spChg chg="mod">
          <ac:chgData name="D24126339 Huda Ibrahim" userId="S::d24126339@mytudublin.ie::fc222b0b-2b1d-4758-af7b-2764fb150432" providerId="AD" clId="Web-{A427C40F-2286-4179-E787-9763AC2CF56E}" dt="2025-10-08T21:57:35.669" v="28"/>
          <ac:spMkLst>
            <pc:docMk/>
            <pc:sldMk cId="679909545" sldId="298"/>
            <ac:spMk id="2" creationId="{A125353A-5BC3-E286-5111-296CBAA92D27}"/>
          </ac:spMkLst>
        </pc:spChg>
        <pc:spChg chg="del">
          <ac:chgData name="D24126339 Huda Ibrahim" userId="S::d24126339@mytudublin.ie::fc222b0b-2b1d-4758-af7b-2764fb150432" providerId="AD" clId="Web-{A427C40F-2286-4179-E787-9763AC2CF56E}" dt="2025-10-08T21:57:05.528" v="21"/>
          <ac:spMkLst>
            <pc:docMk/>
            <pc:sldMk cId="679909545" sldId="298"/>
            <ac:spMk id="3" creationId="{E64FF1E0-A833-01FA-991F-D1C0C50215CE}"/>
          </ac:spMkLst>
        </pc:spChg>
        <pc:spChg chg="add del">
          <ac:chgData name="D24126339 Huda Ibrahim" userId="S::d24126339@mytudublin.ie::fc222b0b-2b1d-4758-af7b-2764fb150432" providerId="AD" clId="Web-{A427C40F-2286-4179-E787-9763AC2CF56E}" dt="2025-10-08T21:57:14.465" v="23"/>
          <ac:spMkLst>
            <pc:docMk/>
            <pc:sldMk cId="679909545" sldId="298"/>
            <ac:spMk id="8" creationId="{2964FDB6-1A15-4F58-78F8-08637AF8950C}"/>
          </ac:spMkLst>
        </pc:spChg>
        <pc:spChg chg="add">
          <ac:chgData name="D24126339 Huda Ibrahim" userId="S::d24126339@mytudublin.ie::fc222b0b-2b1d-4758-af7b-2764fb150432" providerId="AD" clId="Web-{A427C40F-2286-4179-E787-9763AC2CF56E}" dt="2025-10-08T21:57:09.715" v="22"/>
          <ac:spMkLst>
            <pc:docMk/>
            <pc:sldMk cId="679909545" sldId="298"/>
            <ac:spMk id="11" creationId="{584FD149-94B6-4257-AB5B-C478E6038F9E}"/>
          </ac:spMkLst>
        </pc:spChg>
        <pc:spChg chg="add">
          <ac:chgData name="D24126339 Huda Ibrahim" userId="S::d24126339@mytudublin.ie::fc222b0b-2b1d-4758-af7b-2764fb150432" providerId="AD" clId="Web-{A427C40F-2286-4179-E787-9763AC2CF56E}" dt="2025-10-08T21:57:09.715" v="22"/>
          <ac:spMkLst>
            <pc:docMk/>
            <pc:sldMk cId="679909545" sldId="298"/>
            <ac:spMk id="13" creationId="{4743F4F4-276D-4A4D-930A-0530386F9820}"/>
          </ac:spMkLst>
        </pc:spChg>
        <pc:spChg chg="add">
          <ac:chgData name="D24126339 Huda Ibrahim" userId="S::d24126339@mytudublin.ie::fc222b0b-2b1d-4758-af7b-2764fb150432" providerId="AD" clId="Web-{A427C40F-2286-4179-E787-9763AC2CF56E}" dt="2025-10-08T21:57:09.715" v="22"/>
          <ac:spMkLst>
            <pc:docMk/>
            <pc:sldMk cId="679909545" sldId="298"/>
            <ac:spMk id="15" creationId="{AA1386B8-14BD-4682-B537-BC9027D6EDCB}"/>
          </ac:spMkLst>
        </pc:spChg>
        <pc:picChg chg="add mod ord">
          <ac:chgData name="D24126339 Huda Ibrahim" userId="S::d24126339@mytudublin.ie::fc222b0b-2b1d-4758-af7b-2764fb150432" providerId="AD" clId="Web-{A427C40F-2286-4179-E787-9763AC2CF56E}" dt="2025-10-08T21:57:20.606" v="25" actId="1076"/>
          <ac:picMkLst>
            <pc:docMk/>
            <pc:sldMk cId="679909545" sldId="298"/>
            <ac:picMk id="4" creationId="{E473A7A4-0B35-3184-79CD-33ABC75C832D}"/>
          </ac:picMkLst>
        </pc:picChg>
      </pc:sldChg>
    </pc:docChg>
  </pc:docChgLst>
  <pc:docChgLst>
    <pc:chgData name="D24125555 Karan Joseph" userId="S::d24125555@mytudublin.ie::ca8bd3e6-78f4-465b-ae71-e98efff02122" providerId="AD" clId="Web-{9821821D-5EE6-B30D-D7CE-109037CF28FD}"/>
    <pc:docChg chg="modSld">
      <pc:chgData name="D24125555 Karan Joseph" userId="S::d24125555@mytudublin.ie::ca8bd3e6-78f4-465b-ae71-e98efff02122" providerId="AD" clId="Web-{9821821D-5EE6-B30D-D7CE-109037CF28FD}" dt="2025-10-08T20:30:41.636" v="63" actId="14100"/>
      <pc:docMkLst>
        <pc:docMk/>
      </pc:docMkLst>
      <pc:sldChg chg="delSp">
        <pc:chgData name="D24125555 Karan Joseph" userId="S::d24125555@mytudublin.ie::ca8bd3e6-78f4-465b-ae71-e98efff02122" providerId="AD" clId="Web-{9821821D-5EE6-B30D-D7CE-109037CF28FD}" dt="2025-10-08T20:29:09.584" v="49"/>
        <pc:sldMkLst>
          <pc:docMk/>
          <pc:sldMk cId="0" sldId="256"/>
        </pc:sldMkLst>
        <pc:spChg chg="del">
          <ac:chgData name="D24125555 Karan Joseph" userId="S::d24125555@mytudublin.ie::ca8bd3e6-78f4-465b-ae71-e98efff02122" providerId="AD" clId="Web-{9821821D-5EE6-B30D-D7CE-109037CF28FD}" dt="2025-10-08T20:29:04.475" v="47"/>
          <ac:spMkLst>
            <pc:docMk/>
            <pc:sldMk cId="0" sldId="256"/>
            <ac:spMk id="4" creationId="{00000000-0000-0000-0000-000000000000}"/>
          </ac:spMkLst>
        </pc:spChg>
        <pc:spChg chg="del">
          <ac:chgData name="D24125555 Karan Joseph" userId="S::d24125555@mytudublin.ie::ca8bd3e6-78f4-465b-ae71-e98efff02122" providerId="AD" clId="Web-{9821821D-5EE6-B30D-D7CE-109037CF28FD}" dt="2025-10-08T20:29:07.037" v="48"/>
          <ac:spMkLst>
            <pc:docMk/>
            <pc:sldMk cId="0" sldId="256"/>
            <ac:spMk id="5" creationId="{00000000-0000-0000-0000-000000000000}"/>
          </ac:spMkLst>
        </pc:spChg>
        <pc:spChg chg="del">
          <ac:chgData name="D24125555 Karan Joseph" userId="S::d24125555@mytudublin.ie::ca8bd3e6-78f4-465b-ae71-e98efff02122" providerId="AD" clId="Web-{9821821D-5EE6-B30D-D7CE-109037CF28FD}" dt="2025-10-08T20:29:09.584" v="49"/>
          <ac:spMkLst>
            <pc:docMk/>
            <pc:sldMk cId="0" sldId="256"/>
            <ac:spMk id="6" creationId="{00000000-0000-0000-0000-000000000000}"/>
          </ac:spMkLst>
        </pc:spChg>
      </pc:sldChg>
      <pc:sldChg chg="addSp delSp modSp">
        <pc:chgData name="D24125555 Karan Joseph" userId="S::d24125555@mytudublin.ie::ca8bd3e6-78f4-465b-ae71-e98efff02122" providerId="AD" clId="Web-{9821821D-5EE6-B30D-D7CE-109037CF28FD}" dt="2025-10-08T20:30:41.636" v="63" actId="14100"/>
        <pc:sldMkLst>
          <pc:docMk/>
          <pc:sldMk cId="0" sldId="265"/>
        </pc:sldMkLst>
        <pc:spChg chg="del">
          <ac:chgData name="D24125555 Karan Joseph" userId="S::d24125555@mytudublin.ie::ca8bd3e6-78f4-465b-ae71-e98efff02122" providerId="AD" clId="Web-{9821821D-5EE6-B30D-D7CE-109037CF28FD}" dt="2025-10-08T20:26:58.295" v="0"/>
          <ac:spMkLst>
            <pc:docMk/>
            <pc:sldMk cId="0" sldId="265"/>
            <ac:spMk id="3" creationId="{00000000-0000-0000-0000-000000000000}"/>
          </ac:spMkLst>
        </pc:spChg>
        <pc:spChg chg="del">
          <ac:chgData name="D24125555 Karan Joseph" userId="S::d24125555@mytudublin.ie::ca8bd3e6-78f4-465b-ae71-e98efff02122" providerId="AD" clId="Web-{9821821D-5EE6-B30D-D7CE-109037CF28FD}" dt="2025-10-08T20:27:00.388" v="1"/>
          <ac:spMkLst>
            <pc:docMk/>
            <pc:sldMk cId="0" sldId="265"/>
            <ac:spMk id="4" creationId="{00000000-0000-0000-0000-000000000000}"/>
          </ac:spMkLst>
        </pc:spChg>
        <pc:spChg chg="del">
          <ac:chgData name="D24125555 Karan Joseph" userId="S::d24125555@mytudublin.ie::ca8bd3e6-78f4-465b-ae71-e98efff02122" providerId="AD" clId="Web-{9821821D-5EE6-B30D-D7CE-109037CF28FD}" dt="2025-10-08T20:27:02.623" v="2"/>
          <ac:spMkLst>
            <pc:docMk/>
            <pc:sldMk cId="0" sldId="265"/>
            <ac:spMk id="5" creationId="{00000000-0000-0000-0000-000000000000}"/>
          </ac:spMkLst>
        </pc:spChg>
        <pc:spChg chg="mod">
          <ac:chgData name="D24125555 Karan Joseph" userId="S::d24125555@mytudublin.ie::ca8bd3e6-78f4-465b-ae71-e98efff02122" providerId="AD" clId="Web-{9821821D-5EE6-B30D-D7CE-109037CF28FD}" dt="2025-10-08T20:30:18.885" v="61" actId="14100"/>
          <ac:spMkLst>
            <pc:docMk/>
            <pc:sldMk cId="0" sldId="265"/>
            <ac:spMk id="6" creationId="{00000000-0000-0000-0000-000000000000}"/>
          </ac:spMkLst>
        </pc:spChg>
        <pc:spChg chg="del mod">
          <ac:chgData name="D24125555 Karan Joseph" userId="S::d24125555@mytudublin.ie::ca8bd3e6-78f4-465b-ae71-e98efff02122" providerId="AD" clId="Web-{9821821D-5EE6-B30D-D7CE-109037CF28FD}" dt="2025-10-08T20:27:12.764" v="42"/>
          <ac:spMkLst>
            <pc:docMk/>
            <pc:sldMk cId="0" sldId="265"/>
            <ac:spMk id="7" creationId="{00000000-0000-0000-0000-000000000000}"/>
          </ac:spMkLst>
        </pc:spChg>
        <pc:picChg chg="add mod">
          <ac:chgData name="D24125555 Karan Joseph" userId="S::d24125555@mytudublin.ie::ca8bd3e6-78f4-465b-ae71-e98efff02122" providerId="AD" clId="Web-{9821821D-5EE6-B30D-D7CE-109037CF28FD}" dt="2025-10-08T20:30:41.636" v="63" actId="14100"/>
          <ac:picMkLst>
            <pc:docMk/>
            <pc:sldMk cId="0" sldId="265"/>
            <ac:picMk id="8" creationId="{E668578F-042F-B492-B12E-1780B5723DC2}"/>
          </ac:picMkLst>
        </pc:picChg>
      </pc:sldChg>
    </pc:docChg>
  </pc:docChgLst>
  <pc:docChgLst>
    <pc:chgData name="D24127853 Hina Kausar" userId="S::d24127853@mytudublin.ie::9b6e1f47-5867-4455-93bc-5a5a05852886" providerId="AD" clId="Web-{B1F68529-AC44-B2B1-C8C9-355C27CA3046}"/>
    <pc:docChg chg="mod addSld delSld modSld sldOrd addMainMaster delMainMaster">
      <pc:chgData name="D24127853 Hina Kausar" userId="S::d24127853@mytudublin.ie::9b6e1f47-5867-4455-93bc-5a5a05852886" providerId="AD" clId="Web-{B1F68529-AC44-B2B1-C8C9-355C27CA3046}" dt="2025-10-08T23:28:58.786" v="439" actId="20577"/>
      <pc:docMkLst>
        <pc:docMk/>
      </pc:docMkLst>
      <pc:sldChg chg="add del mod modClrScheme chgLayout">
        <pc:chgData name="D24127853 Hina Kausar" userId="S::d24127853@mytudublin.ie::9b6e1f47-5867-4455-93bc-5a5a05852886" providerId="AD" clId="Web-{B1F68529-AC44-B2B1-C8C9-355C27CA3046}" dt="2025-10-08T22:46:31.120" v="342"/>
        <pc:sldMkLst>
          <pc:docMk/>
          <pc:sldMk cId="0" sldId="256"/>
        </pc:sldMkLst>
      </pc:sldChg>
      <pc:sldChg chg="add del mod modClrScheme chgLayout">
        <pc:chgData name="D24127853 Hina Kausar" userId="S::d24127853@mytudublin.ie::9b6e1f47-5867-4455-93bc-5a5a05852886" providerId="AD" clId="Web-{B1F68529-AC44-B2B1-C8C9-355C27CA3046}" dt="2025-10-08T22:46:29.557" v="341"/>
        <pc:sldMkLst>
          <pc:docMk/>
          <pc:sldMk cId="0" sldId="257"/>
        </pc:sldMkLst>
      </pc:sldChg>
      <pc:sldChg chg="add del mod modClrScheme chgLayout">
        <pc:chgData name="D24127853 Hina Kausar" userId="S::d24127853@mytudublin.ie::9b6e1f47-5867-4455-93bc-5a5a05852886" providerId="AD" clId="Web-{B1F68529-AC44-B2B1-C8C9-355C27CA3046}" dt="2025-10-08T22:46:27.995" v="340"/>
        <pc:sldMkLst>
          <pc:docMk/>
          <pc:sldMk cId="0" sldId="258"/>
        </pc:sldMkLst>
      </pc:sldChg>
      <pc:sldChg chg="add del mod modClrScheme chgLayout">
        <pc:chgData name="D24127853 Hina Kausar" userId="S::d24127853@mytudublin.ie::9b6e1f47-5867-4455-93bc-5a5a05852886" providerId="AD" clId="Web-{B1F68529-AC44-B2B1-C8C9-355C27CA3046}" dt="2025-10-08T22:43:54.039" v="331"/>
        <pc:sldMkLst>
          <pc:docMk/>
          <pc:sldMk cId="0" sldId="259"/>
        </pc:sldMkLst>
      </pc:sldChg>
      <pc:sldChg chg="add del mod modClrScheme chgLayout">
        <pc:chgData name="D24127853 Hina Kausar" userId="S::d24127853@mytudublin.ie::9b6e1f47-5867-4455-93bc-5a5a05852886" providerId="AD" clId="Web-{B1F68529-AC44-B2B1-C8C9-355C27CA3046}" dt="2025-10-08T22:50:17.029" v="358"/>
        <pc:sldMkLst>
          <pc:docMk/>
          <pc:sldMk cId="0" sldId="260"/>
        </pc:sldMkLst>
      </pc:sldChg>
      <pc:sldChg chg="add del mod modClrScheme chgLayout">
        <pc:chgData name="D24127853 Hina Kausar" userId="S::d24127853@mytudublin.ie::9b6e1f47-5867-4455-93bc-5a5a05852886" providerId="AD" clId="Web-{B1F68529-AC44-B2B1-C8C9-355C27CA3046}" dt="2025-10-08T22:49:21.341" v="353"/>
        <pc:sldMkLst>
          <pc:docMk/>
          <pc:sldMk cId="0" sldId="261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62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63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64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65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66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67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68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69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70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71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72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73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74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75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2445130366" sldId="276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77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78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79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80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81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82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83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84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85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86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87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88"/>
        </pc:sldMkLst>
      </pc:sldChg>
      <pc:sldChg chg="mod modClrScheme chgLayout">
        <pc:chgData name="D24127853 Hina Kausar" userId="S::d24127853@mytudublin.ie::9b6e1f47-5867-4455-93bc-5a5a05852886" providerId="AD" clId="Web-{B1F68529-AC44-B2B1-C8C9-355C27CA3046}" dt="2025-10-08T20:25:50.690" v="3"/>
        <pc:sldMkLst>
          <pc:docMk/>
          <pc:sldMk cId="0" sldId="289"/>
        </pc:sldMkLst>
      </pc:sldChg>
      <pc:sldChg chg="modSp ord">
        <pc:chgData name="D24127853 Hina Kausar" userId="S::d24127853@mytudublin.ie::9b6e1f47-5867-4455-93bc-5a5a05852886" providerId="AD" clId="Web-{B1F68529-AC44-B2B1-C8C9-355C27CA3046}" dt="2025-10-08T22:49:55.560" v="357" actId="20577"/>
        <pc:sldMkLst>
          <pc:docMk/>
          <pc:sldMk cId="1599760610" sldId="290"/>
        </pc:sldMkLst>
        <pc:spChg chg="mod">
          <ac:chgData name="D24127853 Hina Kausar" userId="S::d24127853@mytudublin.ie::9b6e1f47-5867-4455-93bc-5a5a05852886" providerId="AD" clId="Web-{B1F68529-AC44-B2B1-C8C9-355C27CA3046}" dt="2025-10-08T22:49:55.560" v="357" actId="20577"/>
          <ac:spMkLst>
            <pc:docMk/>
            <pc:sldMk cId="1599760610" sldId="290"/>
            <ac:spMk id="2" creationId="{6A9329CF-94D4-9E4A-BD45-83CC7332B11E}"/>
          </ac:spMkLst>
        </pc:spChg>
      </pc:sldChg>
      <pc:sldChg chg="ord">
        <pc:chgData name="D24127853 Hina Kausar" userId="S::d24127853@mytudublin.ie::9b6e1f47-5867-4455-93bc-5a5a05852886" providerId="AD" clId="Web-{B1F68529-AC44-B2B1-C8C9-355C27CA3046}" dt="2025-10-08T22:43:41.836" v="328"/>
        <pc:sldMkLst>
          <pc:docMk/>
          <pc:sldMk cId="3403922646" sldId="291"/>
        </pc:sldMkLst>
      </pc:sldChg>
      <pc:sldChg chg="modSp new ord">
        <pc:chgData name="D24127853 Hina Kausar" userId="S::d24127853@mytudublin.ie::9b6e1f47-5867-4455-93bc-5a5a05852886" providerId="AD" clId="Web-{B1F68529-AC44-B2B1-C8C9-355C27CA3046}" dt="2025-10-08T23:28:58.786" v="439" actId="20577"/>
        <pc:sldMkLst>
          <pc:docMk/>
          <pc:sldMk cId="1615806773" sldId="296"/>
        </pc:sldMkLst>
        <pc:spChg chg="mod">
          <ac:chgData name="D24127853 Hina Kausar" userId="S::d24127853@mytudublin.ie::9b6e1f47-5867-4455-93bc-5a5a05852886" providerId="AD" clId="Web-{B1F68529-AC44-B2B1-C8C9-355C27CA3046}" dt="2025-10-08T22:36:25.335" v="289" actId="20577"/>
          <ac:spMkLst>
            <pc:docMk/>
            <pc:sldMk cId="1615806773" sldId="296"/>
            <ac:spMk id="2" creationId="{1F9E85FD-DD73-621E-A4BB-66C5F02F879A}"/>
          </ac:spMkLst>
        </pc:spChg>
        <pc:spChg chg="mod">
          <ac:chgData name="D24127853 Hina Kausar" userId="S::d24127853@mytudublin.ie::9b6e1f47-5867-4455-93bc-5a5a05852886" providerId="AD" clId="Web-{B1F68529-AC44-B2B1-C8C9-355C27CA3046}" dt="2025-10-08T23:28:58.786" v="439" actId="20577"/>
          <ac:spMkLst>
            <pc:docMk/>
            <pc:sldMk cId="1615806773" sldId="296"/>
            <ac:spMk id="3" creationId="{E0AE162D-A6FB-89FD-63A1-C5D2737FA630}"/>
          </ac:spMkLst>
        </pc:spChg>
      </pc:sldChg>
      <pc:sldChg chg="addSp delSp modSp new ord">
        <pc:chgData name="D24127853 Hina Kausar" userId="S::d24127853@mytudublin.ie::9b6e1f47-5867-4455-93bc-5a5a05852886" providerId="AD" clId="Web-{B1F68529-AC44-B2B1-C8C9-355C27CA3046}" dt="2025-10-08T22:56:32.719" v="423" actId="20577"/>
        <pc:sldMkLst>
          <pc:docMk/>
          <pc:sldMk cId="2401505152" sldId="299"/>
        </pc:sldMkLst>
        <pc:spChg chg="mod">
          <ac:chgData name="D24127853 Hina Kausar" userId="S::d24127853@mytudublin.ie::9b6e1f47-5867-4455-93bc-5a5a05852886" providerId="AD" clId="Web-{B1F68529-AC44-B2B1-C8C9-355C27CA3046}" dt="2025-10-08T22:56:32.719" v="423" actId="20577"/>
          <ac:spMkLst>
            <pc:docMk/>
            <pc:sldMk cId="2401505152" sldId="299"/>
            <ac:spMk id="2" creationId="{F74120DA-2C9D-3C6A-891E-75EB3FEF37EA}"/>
          </ac:spMkLst>
        </pc:spChg>
        <pc:spChg chg="del">
          <ac:chgData name="D24127853 Hina Kausar" userId="S::d24127853@mytudublin.ie::9b6e1f47-5867-4455-93bc-5a5a05852886" providerId="AD" clId="Web-{B1F68529-AC44-B2B1-C8C9-355C27CA3046}" dt="2025-10-08T21:53:15.963" v="10"/>
          <ac:spMkLst>
            <pc:docMk/>
            <pc:sldMk cId="2401505152" sldId="299"/>
            <ac:spMk id="3" creationId="{414ABF91-8F53-088E-6114-B5C97BAA5ABC}"/>
          </ac:spMkLst>
        </pc:spChg>
        <pc:spChg chg="add del mod">
          <ac:chgData name="D24127853 Hina Kausar" userId="S::d24127853@mytudublin.ie::9b6e1f47-5867-4455-93bc-5a5a05852886" providerId="AD" clId="Web-{B1F68529-AC44-B2B1-C8C9-355C27CA3046}" dt="2025-10-08T21:56:35.059" v="60"/>
          <ac:spMkLst>
            <pc:docMk/>
            <pc:sldMk cId="2401505152" sldId="299"/>
            <ac:spMk id="6" creationId="{4D76A3BE-9C82-5629-3AB3-F6BEE450F3CF}"/>
          </ac:spMkLst>
        </pc:spChg>
        <pc:spChg chg="add mod">
          <ac:chgData name="D24127853 Hina Kausar" userId="S::d24127853@mytudublin.ie::9b6e1f47-5867-4455-93bc-5a5a05852886" providerId="AD" clId="Web-{B1F68529-AC44-B2B1-C8C9-355C27CA3046}" dt="2025-10-08T22:00:56.064" v="111" actId="20577"/>
          <ac:spMkLst>
            <pc:docMk/>
            <pc:sldMk cId="2401505152" sldId="299"/>
            <ac:spMk id="8" creationId="{61567B72-CDF0-705E-DAD9-B1C0AD0E2F34}"/>
          </ac:spMkLst>
        </pc:spChg>
        <pc:picChg chg="add del mod ord">
          <ac:chgData name="D24127853 Hina Kausar" userId="S::d24127853@mytudublin.ie::9b6e1f47-5867-4455-93bc-5a5a05852886" providerId="AD" clId="Web-{B1F68529-AC44-B2B1-C8C9-355C27CA3046}" dt="2025-10-08T21:55:02.808" v="23"/>
          <ac:picMkLst>
            <pc:docMk/>
            <pc:sldMk cId="2401505152" sldId="299"/>
            <ac:picMk id="4" creationId="{B9529C8F-AE03-1F90-8D99-7B0403D2ABAE}"/>
          </ac:picMkLst>
        </pc:picChg>
        <pc:picChg chg="add mod ord">
          <ac:chgData name="D24127853 Hina Kausar" userId="S::d24127853@mytudublin.ie::9b6e1f47-5867-4455-93bc-5a5a05852886" providerId="AD" clId="Web-{B1F68529-AC44-B2B1-C8C9-355C27CA3046}" dt="2025-10-08T22:00:04.717" v="105" actId="1076"/>
          <ac:picMkLst>
            <pc:docMk/>
            <pc:sldMk cId="2401505152" sldId="299"/>
            <ac:picMk id="7" creationId="{04C6864E-E79A-4AFE-8800-C54D9BC1CE39}"/>
          </ac:picMkLst>
        </pc:picChg>
      </pc:sldChg>
      <pc:sldChg chg="modSp new ord">
        <pc:chgData name="D24127853 Hina Kausar" userId="S::d24127853@mytudublin.ie::9b6e1f47-5867-4455-93bc-5a5a05852886" providerId="AD" clId="Web-{B1F68529-AC44-B2B1-C8C9-355C27CA3046}" dt="2025-10-08T22:48:49.747" v="350"/>
        <pc:sldMkLst>
          <pc:docMk/>
          <pc:sldMk cId="2795000528" sldId="300"/>
        </pc:sldMkLst>
        <pc:spChg chg="mod">
          <ac:chgData name="D24127853 Hina Kausar" userId="S::d24127853@mytudublin.ie::9b6e1f47-5867-4455-93bc-5a5a05852886" providerId="AD" clId="Web-{B1F68529-AC44-B2B1-C8C9-355C27CA3046}" dt="2025-10-08T22:30:01.869" v="270" actId="14100"/>
          <ac:spMkLst>
            <pc:docMk/>
            <pc:sldMk cId="2795000528" sldId="300"/>
            <ac:spMk id="2" creationId="{0D7C5103-D2D4-8672-D8C4-903C005E5BBA}"/>
          </ac:spMkLst>
        </pc:spChg>
        <pc:spChg chg="mod">
          <ac:chgData name="D24127853 Hina Kausar" userId="S::d24127853@mytudublin.ie::9b6e1f47-5867-4455-93bc-5a5a05852886" providerId="AD" clId="Web-{B1F68529-AC44-B2B1-C8C9-355C27CA3046}" dt="2025-10-08T22:35:01.984" v="287" actId="20577"/>
          <ac:spMkLst>
            <pc:docMk/>
            <pc:sldMk cId="2795000528" sldId="300"/>
            <ac:spMk id="3" creationId="{7F5C9330-5E1D-C436-5392-F7DA6A30D9EF}"/>
          </ac:spMkLst>
        </pc:spChg>
      </pc:sldChg>
      <pc:sldChg chg="addSp delSp modSp new ord">
        <pc:chgData name="D24127853 Hina Kausar" userId="S::d24127853@mytudublin.ie::9b6e1f47-5867-4455-93bc-5a5a05852886" providerId="AD" clId="Web-{B1F68529-AC44-B2B1-C8C9-355C27CA3046}" dt="2025-10-08T22:51:11.545" v="362" actId="14100"/>
        <pc:sldMkLst>
          <pc:docMk/>
          <pc:sldMk cId="2475986430" sldId="301"/>
        </pc:sldMkLst>
        <pc:spChg chg="mod">
          <ac:chgData name="D24127853 Hina Kausar" userId="S::d24127853@mytudublin.ie::9b6e1f47-5867-4455-93bc-5a5a05852886" providerId="AD" clId="Web-{B1F68529-AC44-B2B1-C8C9-355C27CA3046}" dt="2025-10-08T22:51:11.545" v="362" actId="14100"/>
          <ac:spMkLst>
            <pc:docMk/>
            <pc:sldMk cId="2475986430" sldId="301"/>
            <ac:spMk id="2" creationId="{B1B6DBF3-8711-5490-4E47-30020FF1C47B}"/>
          </ac:spMkLst>
        </pc:spChg>
        <pc:spChg chg="del">
          <ac:chgData name="D24127853 Hina Kausar" userId="S::d24127853@mytudublin.ie::9b6e1f47-5867-4455-93bc-5a5a05852886" providerId="AD" clId="Web-{B1F68529-AC44-B2B1-C8C9-355C27CA3046}" dt="2025-10-08T22:39:00.421" v="302"/>
          <ac:spMkLst>
            <pc:docMk/>
            <pc:sldMk cId="2475986430" sldId="301"/>
            <ac:spMk id="3" creationId="{E3CBA7BC-37E5-9D4D-D46E-A7B34B83ADBD}"/>
          </ac:spMkLst>
        </pc:spChg>
        <pc:picChg chg="add mod ord">
          <ac:chgData name="D24127853 Hina Kausar" userId="S::d24127853@mytudublin.ie::9b6e1f47-5867-4455-93bc-5a5a05852886" providerId="AD" clId="Web-{B1F68529-AC44-B2B1-C8C9-355C27CA3046}" dt="2025-10-08T22:51:02.530" v="361" actId="14100"/>
          <ac:picMkLst>
            <pc:docMk/>
            <pc:sldMk cId="2475986430" sldId="301"/>
            <ac:picMk id="4" creationId="{653816CC-D129-E10E-CC03-E6569D3C564D}"/>
          </ac:picMkLst>
        </pc:picChg>
      </pc:sldChg>
      <pc:sldMasterChg chg="del delSldLayout">
        <pc:chgData name="D24127853 Hina Kausar" userId="S::d24127853@mytudublin.ie::9b6e1f47-5867-4455-93bc-5a5a05852886" providerId="AD" clId="Web-{B1F68529-AC44-B2B1-C8C9-355C27CA3046}" dt="2025-10-08T20:23:48.094" v="0"/>
        <pc:sldMasterMkLst>
          <pc:docMk/>
          <pc:sldMasterMk cId="0" sldId="2147483648"/>
        </pc:sldMasterMkLst>
        <pc:sldLayoutChg chg="del">
          <pc:chgData name="D24127853 Hina Kausar" userId="S::d24127853@mytudublin.ie::9b6e1f47-5867-4455-93bc-5a5a05852886" providerId="AD" clId="Web-{B1F68529-AC44-B2B1-C8C9-355C27CA3046}" dt="2025-10-08T20:23:48.094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D24127853 Hina Kausar" userId="S::d24127853@mytudublin.ie::9b6e1f47-5867-4455-93bc-5a5a05852886" providerId="AD" clId="Web-{B1F68529-AC44-B2B1-C8C9-355C27CA3046}" dt="2025-10-08T20:23:48.094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D24127853 Hina Kausar" userId="S::d24127853@mytudublin.ie::9b6e1f47-5867-4455-93bc-5a5a05852886" providerId="AD" clId="Web-{B1F68529-AC44-B2B1-C8C9-355C27CA3046}" dt="2025-10-08T20:23:48.094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D24127853 Hina Kausar" userId="S::d24127853@mytudublin.ie::9b6e1f47-5867-4455-93bc-5a5a05852886" providerId="AD" clId="Web-{B1F68529-AC44-B2B1-C8C9-355C27CA3046}" dt="2025-10-08T20:23:48.094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D24127853 Hina Kausar" userId="S::d24127853@mytudublin.ie::9b6e1f47-5867-4455-93bc-5a5a05852886" providerId="AD" clId="Web-{B1F68529-AC44-B2B1-C8C9-355C27CA3046}" dt="2025-10-08T20:23:48.094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D24127853 Hina Kausar" userId="S::d24127853@mytudublin.ie::9b6e1f47-5867-4455-93bc-5a5a05852886" providerId="AD" clId="Web-{B1F68529-AC44-B2B1-C8C9-355C27CA3046}" dt="2025-10-08T20:23:48.094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D24127853 Hina Kausar" userId="S::d24127853@mytudublin.ie::9b6e1f47-5867-4455-93bc-5a5a05852886" providerId="AD" clId="Web-{B1F68529-AC44-B2B1-C8C9-355C27CA3046}" dt="2025-10-08T20:23:48.094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D24127853 Hina Kausar" userId="S::d24127853@mytudublin.ie::9b6e1f47-5867-4455-93bc-5a5a05852886" providerId="AD" clId="Web-{B1F68529-AC44-B2B1-C8C9-355C27CA3046}" dt="2025-10-08T20:23:48.094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D24127853 Hina Kausar" userId="S::d24127853@mytudublin.ie::9b6e1f47-5867-4455-93bc-5a5a05852886" providerId="AD" clId="Web-{B1F68529-AC44-B2B1-C8C9-355C27CA3046}" dt="2025-10-08T20:23:48.094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D24127853 Hina Kausar" userId="S::d24127853@mytudublin.ie::9b6e1f47-5867-4455-93bc-5a5a05852886" providerId="AD" clId="Web-{B1F68529-AC44-B2B1-C8C9-355C27CA3046}" dt="2025-10-08T20:23:48.094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D24127853 Hina Kausar" userId="S::d24127853@mytudublin.ie::9b6e1f47-5867-4455-93bc-5a5a05852886" providerId="AD" clId="Web-{B1F68529-AC44-B2B1-C8C9-355C27CA3046}" dt="2025-10-08T20:23:48.094" v="0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del addSldLayout delSldLayout modSldLayout">
        <pc:chgData name="D24127853 Hina Kausar" userId="S::d24127853@mytudublin.ie::9b6e1f47-5867-4455-93bc-5a5a05852886" providerId="AD" clId="Web-{B1F68529-AC44-B2B1-C8C9-355C27CA3046}" dt="2025-10-08T20:23:54.173" v="1"/>
        <pc:sldMasterMkLst>
          <pc:docMk/>
          <pc:sldMasterMk cId="2545005643" sldId="2147483660"/>
        </pc:sldMasterMkLst>
        <pc:sldLayoutChg chg="add del mod replId">
          <pc:chgData name="D24127853 Hina Kausar" userId="S::d24127853@mytudublin.ie::9b6e1f47-5867-4455-93bc-5a5a05852886" providerId="AD" clId="Web-{B1F68529-AC44-B2B1-C8C9-355C27CA3046}" dt="2025-10-08T20:23:54.173" v="1"/>
          <pc:sldLayoutMkLst>
            <pc:docMk/>
            <pc:sldMasterMk cId="2545005643" sldId="2147483660"/>
            <pc:sldLayoutMk cId="1340065592" sldId="2147483661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3:54.173" v="1"/>
          <pc:sldLayoutMkLst>
            <pc:docMk/>
            <pc:sldMasterMk cId="2545005643" sldId="2147483660"/>
            <pc:sldLayoutMk cId="865115787" sldId="2147483662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3:54.173" v="1"/>
          <pc:sldLayoutMkLst>
            <pc:docMk/>
            <pc:sldMasterMk cId="2545005643" sldId="2147483660"/>
            <pc:sldLayoutMk cId="4114298768" sldId="2147483663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3:54.173" v="1"/>
          <pc:sldLayoutMkLst>
            <pc:docMk/>
            <pc:sldMasterMk cId="2545005643" sldId="2147483660"/>
            <pc:sldLayoutMk cId="2343540463" sldId="2147483664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3:54.173" v="1"/>
          <pc:sldLayoutMkLst>
            <pc:docMk/>
            <pc:sldMasterMk cId="2545005643" sldId="2147483660"/>
            <pc:sldLayoutMk cId="739726961" sldId="2147483665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3:54.173" v="1"/>
          <pc:sldLayoutMkLst>
            <pc:docMk/>
            <pc:sldMasterMk cId="2545005643" sldId="2147483660"/>
            <pc:sldLayoutMk cId="3345994514" sldId="2147483666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3:54.173" v="1"/>
          <pc:sldLayoutMkLst>
            <pc:docMk/>
            <pc:sldMasterMk cId="2545005643" sldId="2147483660"/>
            <pc:sldLayoutMk cId="1928347475" sldId="2147483667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3:54.173" v="1"/>
          <pc:sldLayoutMkLst>
            <pc:docMk/>
            <pc:sldMasterMk cId="2545005643" sldId="2147483660"/>
            <pc:sldLayoutMk cId="3263442957" sldId="2147483668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3:54.173" v="1"/>
          <pc:sldLayoutMkLst>
            <pc:docMk/>
            <pc:sldMasterMk cId="2545005643" sldId="2147483660"/>
            <pc:sldLayoutMk cId="3301482464" sldId="2147483669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3:54.173" v="1"/>
          <pc:sldLayoutMkLst>
            <pc:docMk/>
            <pc:sldMasterMk cId="2545005643" sldId="2147483660"/>
            <pc:sldLayoutMk cId="2240814775" sldId="2147483670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3:54.173" v="1"/>
          <pc:sldLayoutMkLst>
            <pc:docMk/>
            <pc:sldMasterMk cId="2545005643" sldId="2147483660"/>
            <pc:sldLayoutMk cId="2500608323" sldId="2147483671"/>
          </pc:sldLayoutMkLst>
        </pc:sldLayoutChg>
      </pc:sldMasterChg>
      <pc:sldMasterChg chg="add del addSldLayout delSldLayout modSldLayout">
        <pc:chgData name="D24127853 Hina Kausar" userId="S::d24127853@mytudublin.ie::9b6e1f47-5867-4455-93bc-5a5a05852886" providerId="AD" clId="Web-{B1F68529-AC44-B2B1-C8C9-355C27CA3046}" dt="2025-10-08T20:24:14.454" v="2"/>
        <pc:sldMasterMkLst>
          <pc:docMk/>
          <pc:sldMasterMk cId="3050473530" sldId="2147483672"/>
        </pc:sldMasterMkLst>
        <pc:sldLayoutChg chg="add del mod replId">
          <pc:chgData name="D24127853 Hina Kausar" userId="S::d24127853@mytudublin.ie::9b6e1f47-5867-4455-93bc-5a5a05852886" providerId="AD" clId="Web-{B1F68529-AC44-B2B1-C8C9-355C27CA3046}" dt="2025-10-08T20:24:14.454" v="2"/>
          <pc:sldLayoutMkLst>
            <pc:docMk/>
            <pc:sldMasterMk cId="3050473530" sldId="2147483672"/>
            <pc:sldLayoutMk cId="1121581974" sldId="2147483673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4:14.454" v="2"/>
          <pc:sldLayoutMkLst>
            <pc:docMk/>
            <pc:sldMasterMk cId="3050473530" sldId="2147483672"/>
            <pc:sldLayoutMk cId="1426569961" sldId="2147483674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4:14.454" v="2"/>
          <pc:sldLayoutMkLst>
            <pc:docMk/>
            <pc:sldMasterMk cId="3050473530" sldId="2147483672"/>
            <pc:sldLayoutMk cId="3766094448" sldId="2147483675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4:14.454" v="2"/>
          <pc:sldLayoutMkLst>
            <pc:docMk/>
            <pc:sldMasterMk cId="3050473530" sldId="2147483672"/>
            <pc:sldLayoutMk cId="428807909" sldId="2147483676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4:14.454" v="2"/>
          <pc:sldLayoutMkLst>
            <pc:docMk/>
            <pc:sldMasterMk cId="3050473530" sldId="2147483672"/>
            <pc:sldLayoutMk cId="72014342" sldId="2147483677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4:14.454" v="2"/>
          <pc:sldLayoutMkLst>
            <pc:docMk/>
            <pc:sldMasterMk cId="3050473530" sldId="2147483672"/>
            <pc:sldLayoutMk cId="639355631" sldId="2147483678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4:14.454" v="2"/>
          <pc:sldLayoutMkLst>
            <pc:docMk/>
            <pc:sldMasterMk cId="3050473530" sldId="2147483672"/>
            <pc:sldLayoutMk cId="2081149068" sldId="2147483679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4:14.454" v="2"/>
          <pc:sldLayoutMkLst>
            <pc:docMk/>
            <pc:sldMasterMk cId="3050473530" sldId="2147483672"/>
            <pc:sldLayoutMk cId="3204401284" sldId="2147483680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4:14.454" v="2"/>
          <pc:sldLayoutMkLst>
            <pc:docMk/>
            <pc:sldMasterMk cId="3050473530" sldId="2147483672"/>
            <pc:sldLayoutMk cId="1870254550" sldId="2147483681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4:14.454" v="2"/>
          <pc:sldLayoutMkLst>
            <pc:docMk/>
            <pc:sldMasterMk cId="3050473530" sldId="2147483672"/>
            <pc:sldLayoutMk cId="558782921" sldId="2147483682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4:14.454" v="2"/>
          <pc:sldLayoutMkLst>
            <pc:docMk/>
            <pc:sldMasterMk cId="3050473530" sldId="2147483672"/>
            <pc:sldLayoutMk cId="3441483749" sldId="2147483683"/>
          </pc:sldLayoutMkLst>
        </pc:sldLayoutChg>
      </pc:sldMasterChg>
      <pc:sldMasterChg chg="add del addSldLayout delSldLayout modSldLayout">
        <pc:chgData name="D24127853 Hina Kausar" userId="S::d24127853@mytudublin.ie::9b6e1f47-5867-4455-93bc-5a5a05852886" providerId="AD" clId="Web-{B1F68529-AC44-B2B1-C8C9-355C27CA3046}" dt="2025-10-08T20:25:50.690" v="3"/>
        <pc:sldMasterMkLst>
          <pc:docMk/>
          <pc:sldMasterMk cId="2365355749" sldId="2147483684"/>
        </pc:sldMasterMkLst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4085249872" sldId="2147483685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14399077" sldId="2147483686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1362241" sldId="2147483687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2633267510" sldId="2147483688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3519334311" sldId="2147483689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255039985" sldId="2147483690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4068402415" sldId="2147483691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645400368" sldId="2147483692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1224352042" sldId="2147483693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1643448708" sldId="2147483694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1578710613" sldId="2147483695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3335717516" sldId="2147483696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3349231874" sldId="2147483697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111384578" sldId="2147483698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1233940522" sldId="2147483699"/>
          </pc:sldLayoutMkLst>
        </pc:sldLayoutChg>
        <pc:sldLayoutChg chg="add del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2365355749" sldId="2147483684"/>
            <pc:sldLayoutMk cId="2884864050" sldId="2147483700"/>
          </pc:sldLayoutMkLst>
        </pc:sldLayoutChg>
      </pc:sldMasterChg>
      <pc:sldMasterChg chg="add addSldLayout modSldLayout">
        <pc:chgData name="D24127853 Hina Kausar" userId="S::d24127853@mytudublin.ie::9b6e1f47-5867-4455-93bc-5a5a05852886" providerId="AD" clId="Web-{B1F68529-AC44-B2B1-C8C9-355C27CA3046}" dt="2025-10-08T20:25:50.690" v="3"/>
        <pc:sldMasterMkLst>
          <pc:docMk/>
          <pc:sldMasterMk cId="722500936" sldId="2147483701"/>
        </pc:sldMasterMkLst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4131548883" sldId="2147483702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68197088" sldId="2147483703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1485832037" sldId="2147483704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2857600422" sldId="2147483705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2180490775" sldId="2147483706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2938908303" sldId="2147483707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2441359476" sldId="2147483708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2537744851" sldId="2147483709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921971393" sldId="2147483710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611715224" sldId="2147483711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225106195" sldId="2147483712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3407180712" sldId="2147483713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777535516" sldId="2147483714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776137843" sldId="2147483715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2401295979" sldId="2147483716"/>
          </pc:sldLayoutMkLst>
        </pc:sldLayoutChg>
        <pc:sldLayoutChg chg="add mod replId">
          <pc:chgData name="D24127853 Hina Kausar" userId="S::d24127853@mytudublin.ie::9b6e1f47-5867-4455-93bc-5a5a05852886" providerId="AD" clId="Web-{B1F68529-AC44-B2B1-C8C9-355C27CA3046}" dt="2025-10-08T20:25:50.690" v="3"/>
          <pc:sldLayoutMkLst>
            <pc:docMk/>
            <pc:sldMasterMk cId="722500936" sldId="2147483701"/>
            <pc:sldLayoutMk cId="137609942" sldId="2147483717"/>
          </pc:sldLayoutMkLst>
        </pc:sldLayoutChg>
      </pc:sldMasterChg>
    </pc:docChg>
  </pc:docChgLst>
  <pc:docChgLst>
    <pc:chgData name="D24126339 Huda Ibrahim" userId="S::d24126339@mytudublin.ie::fc222b0b-2b1d-4758-af7b-2764fb150432" providerId="AD" clId="Web-{63226DFA-CF2F-9E99-6BFD-37BD583209D9}"/>
    <pc:docChg chg="addSld delSld modSld">
      <pc:chgData name="D24126339 Huda Ibrahim" userId="S::d24126339@mytudublin.ie::fc222b0b-2b1d-4758-af7b-2764fb150432" providerId="AD" clId="Web-{63226DFA-CF2F-9E99-6BFD-37BD583209D9}" dt="2025-10-08T21:43:35.726" v="388" actId="20577"/>
      <pc:docMkLst>
        <pc:docMk/>
      </pc:docMkLst>
      <pc:sldChg chg="addSp delSp modSp mod modClrScheme chgLayout">
        <pc:chgData name="D24126339 Huda Ibrahim" userId="S::d24126339@mytudublin.ie::fc222b0b-2b1d-4758-af7b-2764fb150432" providerId="AD" clId="Web-{63226DFA-CF2F-9E99-6BFD-37BD583209D9}" dt="2025-10-08T21:07:03.692" v="116"/>
        <pc:sldMkLst>
          <pc:docMk/>
          <pc:sldMk cId="0" sldId="261"/>
        </pc:sldMkLst>
        <pc:spChg chg="add del">
          <ac:chgData name="D24126339 Huda Ibrahim" userId="S::d24126339@mytudublin.ie::fc222b0b-2b1d-4758-af7b-2764fb150432" providerId="AD" clId="Web-{63226DFA-CF2F-9E99-6BFD-37BD583209D9}" dt="2025-10-08T21:06:48.192" v="114"/>
          <ac:spMkLst>
            <pc:docMk/>
            <pc:sldMk cId="0" sldId="261"/>
            <ac:spMk id="2" creationId="{00000000-0000-0000-0000-000000000000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0:54:26.107" v="0"/>
          <ac:spMkLst>
            <pc:docMk/>
            <pc:sldMk cId="0" sldId="261"/>
            <ac:spMk id="3" creationId="{00000000-0000-0000-0000-000000000000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0:54:26.279" v="2"/>
          <ac:spMkLst>
            <pc:docMk/>
            <pc:sldMk cId="0" sldId="261"/>
            <ac:spMk id="13" creationId="{00000000-0000-0000-0000-000000000000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0:54:26.232" v="1"/>
          <ac:spMkLst>
            <pc:docMk/>
            <pc:sldMk cId="0" sldId="261"/>
            <ac:spMk id="14" creationId="{00000000-0000-0000-0000-000000000000}"/>
          </ac:spMkLst>
        </pc:spChg>
        <pc:spChg chg="del mod">
          <ac:chgData name="D24126339 Huda Ibrahim" userId="S::d24126339@mytudublin.ie::fc222b0b-2b1d-4758-af7b-2764fb150432" providerId="AD" clId="Web-{63226DFA-CF2F-9E99-6BFD-37BD583209D9}" dt="2025-10-08T20:57:53.422" v="47"/>
          <ac:spMkLst>
            <pc:docMk/>
            <pc:sldMk cId="0" sldId="261"/>
            <ac:spMk id="15" creationId="{00000000-0000-0000-0000-000000000000}"/>
          </ac:spMkLst>
        </pc:spChg>
        <pc:spChg chg="del mod">
          <ac:chgData name="D24126339 Huda Ibrahim" userId="S::d24126339@mytudublin.ie::fc222b0b-2b1d-4758-af7b-2764fb150432" providerId="AD" clId="Web-{63226DFA-CF2F-9E99-6BFD-37BD583209D9}" dt="2025-10-08T20:55:28.280" v="28"/>
          <ac:spMkLst>
            <pc:docMk/>
            <pc:sldMk cId="0" sldId="261"/>
            <ac:spMk id="16" creationId="{00000000-0000-0000-0000-000000000000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0:55:23.826" v="27"/>
          <ac:spMkLst>
            <pc:docMk/>
            <pc:sldMk cId="0" sldId="261"/>
            <ac:spMk id="17" creationId="{00000000-0000-0000-0000-000000000000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0:55:09.357" v="17"/>
          <ac:spMkLst>
            <pc:docMk/>
            <pc:sldMk cId="0" sldId="261"/>
            <ac:spMk id="18" creationId="{00000000-0000-0000-0000-000000000000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0:55:21.436" v="26"/>
          <ac:spMkLst>
            <pc:docMk/>
            <pc:sldMk cId="0" sldId="261"/>
            <ac:spMk id="19" creationId="{00000000-0000-0000-0000-000000000000}"/>
          </ac:spMkLst>
        </pc:spChg>
        <pc:spChg chg="del mod">
          <ac:chgData name="D24126339 Huda Ibrahim" userId="S::d24126339@mytudublin.ie::fc222b0b-2b1d-4758-af7b-2764fb150432" providerId="AD" clId="Web-{63226DFA-CF2F-9E99-6BFD-37BD583209D9}" dt="2025-10-08T20:55:19.373" v="25"/>
          <ac:spMkLst>
            <pc:docMk/>
            <pc:sldMk cId="0" sldId="261"/>
            <ac:spMk id="20" creationId="{00000000-0000-0000-0000-000000000000}"/>
          </ac:spMkLst>
        </pc:spChg>
        <pc:spChg chg="del mod">
          <ac:chgData name="D24126339 Huda Ibrahim" userId="S::d24126339@mytudublin.ie::fc222b0b-2b1d-4758-af7b-2764fb150432" providerId="AD" clId="Web-{63226DFA-CF2F-9E99-6BFD-37BD583209D9}" dt="2025-10-08T20:55:17.795" v="24"/>
          <ac:spMkLst>
            <pc:docMk/>
            <pc:sldMk cId="0" sldId="261"/>
            <ac:spMk id="21" creationId="{00000000-0000-0000-0000-000000000000}"/>
          </ac:spMkLst>
        </pc:spChg>
        <pc:spChg chg="add del mod">
          <ac:chgData name="D24126339 Huda Ibrahim" userId="S::d24126339@mytudublin.ie::fc222b0b-2b1d-4758-af7b-2764fb150432" providerId="AD" clId="Web-{63226DFA-CF2F-9E99-6BFD-37BD583209D9}" dt="2025-10-08T20:57:46.266" v="45"/>
          <ac:spMkLst>
            <pc:docMk/>
            <pc:sldMk cId="0" sldId="261"/>
            <ac:spMk id="22" creationId="{9FE1B59A-258A-9791-6797-33D3DD78A6A5}"/>
          </ac:spMkLst>
        </pc:spChg>
        <pc:spChg chg="add mod ord">
          <ac:chgData name="D24126339 Huda Ibrahim" userId="S::d24126339@mytudublin.ie::fc222b0b-2b1d-4758-af7b-2764fb150432" providerId="AD" clId="Web-{63226DFA-CF2F-9E99-6BFD-37BD583209D9}" dt="2025-10-08T21:07:03.692" v="116"/>
          <ac:spMkLst>
            <pc:docMk/>
            <pc:sldMk cId="0" sldId="261"/>
            <ac:spMk id="23" creationId="{34633505-4609-A10F-A32C-475B9AF51C97}"/>
          </ac:spMkLst>
        </pc:spChg>
        <pc:spChg chg="add mod ord">
          <ac:chgData name="D24126339 Huda Ibrahim" userId="S::d24126339@mytudublin.ie::fc222b0b-2b1d-4758-af7b-2764fb150432" providerId="AD" clId="Web-{63226DFA-CF2F-9E99-6BFD-37BD583209D9}" dt="2025-10-08T21:04:07.155" v="95" actId="1076"/>
          <ac:spMkLst>
            <pc:docMk/>
            <pc:sldMk cId="0" sldId="261"/>
            <ac:spMk id="24" creationId="{5FFDDE13-185B-75B0-BE12-97150C3A08CA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04:18.233" v="97"/>
          <ac:spMkLst>
            <pc:docMk/>
            <pc:sldMk cId="0" sldId="261"/>
            <ac:spMk id="27" creationId="{2EBBAD92-C198-7244-47EC-2E830FF00E0D}"/>
          </ac:spMkLst>
        </pc:spChg>
        <pc:spChg chg="add mod">
          <ac:chgData name="D24126339 Huda Ibrahim" userId="S::d24126339@mytudublin.ie::fc222b0b-2b1d-4758-af7b-2764fb150432" providerId="AD" clId="Web-{63226DFA-CF2F-9E99-6BFD-37BD583209D9}" dt="2025-10-08T21:05:25.314" v="111" actId="1076"/>
          <ac:spMkLst>
            <pc:docMk/>
            <pc:sldMk cId="0" sldId="261"/>
            <ac:spMk id="28" creationId="{50FFCD35-BB57-7DF3-3A21-30C357DA6AD8}"/>
          </ac:spMkLst>
        </pc:spChg>
        <pc:grpChg chg="del">
          <ac:chgData name="D24126339 Huda Ibrahim" userId="S::d24126339@mytudublin.ie::fc222b0b-2b1d-4758-af7b-2764fb150432" providerId="AD" clId="Web-{63226DFA-CF2F-9E99-6BFD-37BD583209D9}" dt="2025-10-08T20:55:08.623" v="16"/>
          <ac:grpSpMkLst>
            <pc:docMk/>
            <pc:sldMk cId="0" sldId="261"/>
            <ac:grpSpMk id="4" creationId="{00000000-0000-0000-0000-000000000000}"/>
          </ac:grpSpMkLst>
        </pc:grpChg>
        <pc:grpChg chg="del">
          <ac:chgData name="D24126339 Huda Ibrahim" userId="S::d24126339@mytudublin.ie::fc222b0b-2b1d-4758-af7b-2764fb150432" providerId="AD" clId="Web-{63226DFA-CF2F-9E99-6BFD-37BD583209D9}" dt="2025-10-08T20:55:10.107" v="18"/>
          <ac:grpSpMkLst>
            <pc:docMk/>
            <pc:sldMk cId="0" sldId="261"/>
            <ac:grpSpMk id="7" creationId="{00000000-0000-0000-0000-000000000000}"/>
          </ac:grpSpMkLst>
        </pc:grpChg>
        <pc:grpChg chg="del">
          <ac:chgData name="D24126339 Huda Ibrahim" userId="S::d24126339@mytudublin.ie::fc222b0b-2b1d-4758-af7b-2764fb150432" providerId="AD" clId="Web-{63226DFA-CF2F-9E99-6BFD-37BD583209D9}" dt="2025-10-08T20:55:11.748" v="20"/>
          <ac:grpSpMkLst>
            <pc:docMk/>
            <pc:sldMk cId="0" sldId="261"/>
            <ac:grpSpMk id="10" creationId="{00000000-0000-0000-0000-000000000000}"/>
          </ac:grpSpMkLst>
        </pc:grpChg>
        <pc:picChg chg="add mod">
          <ac:chgData name="D24126339 Huda Ibrahim" userId="S::d24126339@mytudublin.ie::fc222b0b-2b1d-4758-af7b-2764fb150432" providerId="AD" clId="Web-{63226DFA-CF2F-9E99-6BFD-37BD583209D9}" dt="2025-10-08T21:03:51.779" v="92" actId="1076"/>
          <ac:picMkLst>
            <pc:docMk/>
            <pc:sldMk cId="0" sldId="261"/>
            <ac:picMk id="25" creationId="{009D180A-D57B-B4B1-BBF3-D8B63D0033F6}"/>
          </ac:picMkLst>
        </pc:picChg>
        <pc:picChg chg="add mod">
          <ac:chgData name="D24126339 Huda Ibrahim" userId="S::d24126339@mytudublin.ie::fc222b0b-2b1d-4758-af7b-2764fb150432" providerId="AD" clId="Web-{63226DFA-CF2F-9E99-6BFD-37BD583209D9}" dt="2025-10-08T21:03:50.247" v="91" actId="1076"/>
          <ac:picMkLst>
            <pc:docMk/>
            <pc:sldMk cId="0" sldId="261"/>
            <ac:picMk id="26" creationId="{4E460EBC-0465-FBBE-2172-289D923DE506}"/>
          </ac:picMkLst>
        </pc:picChg>
      </pc:sldChg>
      <pc:sldChg chg="delSp modSp del">
        <pc:chgData name="D24126339 Huda Ibrahim" userId="S::d24126339@mytudublin.ie::fc222b0b-2b1d-4758-af7b-2764fb150432" providerId="AD" clId="Web-{63226DFA-CF2F-9E99-6BFD-37BD583209D9}" dt="2025-10-08T21:37:43.409" v="339"/>
        <pc:sldMkLst>
          <pc:docMk/>
          <pc:sldMk cId="0" sldId="263"/>
        </pc:sldMkLst>
        <pc:spChg chg="del topLvl">
          <ac:chgData name="D24126339 Huda Ibrahim" userId="S::d24126339@mytudublin.ie::fc222b0b-2b1d-4758-af7b-2764fb150432" providerId="AD" clId="Web-{63226DFA-CF2F-9E99-6BFD-37BD583209D9}" dt="2025-10-08T21:37:17.752" v="335"/>
          <ac:spMkLst>
            <pc:docMk/>
            <pc:sldMk cId="0" sldId="263"/>
            <ac:spMk id="7" creationId="{00000000-0000-0000-0000-000000000000}"/>
          </ac:spMkLst>
        </pc:spChg>
        <pc:spChg chg="del topLvl">
          <ac:chgData name="D24126339 Huda Ibrahim" userId="S::d24126339@mytudublin.ie::fc222b0b-2b1d-4758-af7b-2764fb150432" providerId="AD" clId="Web-{63226DFA-CF2F-9E99-6BFD-37BD583209D9}" dt="2025-10-08T21:37:14.861" v="333"/>
          <ac:spMkLst>
            <pc:docMk/>
            <pc:sldMk cId="0" sldId="263"/>
            <ac:spMk id="8" creationId="{00000000-0000-0000-0000-000000000000}"/>
          </ac:spMkLst>
        </pc:spChg>
        <pc:spChg chg="del mod">
          <ac:chgData name="D24126339 Huda Ibrahim" userId="S::d24126339@mytudublin.ie::fc222b0b-2b1d-4758-af7b-2764fb150432" providerId="AD" clId="Web-{63226DFA-CF2F-9E99-6BFD-37BD583209D9}" dt="2025-10-08T21:37:06.986" v="327"/>
          <ac:spMkLst>
            <pc:docMk/>
            <pc:sldMk cId="0" sldId="263"/>
            <ac:spMk id="15" creationId="{00000000-0000-0000-0000-000000000000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1:37:19.127" v="336"/>
          <ac:spMkLst>
            <pc:docMk/>
            <pc:sldMk cId="0" sldId="263"/>
            <ac:spMk id="17" creationId="{00000000-0000-0000-0000-000000000000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1:37:20.564" v="337"/>
          <ac:spMkLst>
            <pc:docMk/>
            <pc:sldMk cId="0" sldId="263"/>
            <ac:spMk id="18" creationId="{00000000-0000-0000-0000-000000000000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1:37:03.674" v="325"/>
          <ac:spMkLst>
            <pc:docMk/>
            <pc:sldMk cId="0" sldId="263"/>
            <ac:spMk id="21" creationId="{00000000-0000-0000-0000-000000000000}"/>
          </ac:spMkLst>
        </pc:spChg>
        <pc:spChg chg="del mod">
          <ac:chgData name="D24126339 Huda Ibrahim" userId="S::d24126339@mytudublin.ie::fc222b0b-2b1d-4758-af7b-2764fb150432" providerId="AD" clId="Web-{63226DFA-CF2F-9E99-6BFD-37BD583209D9}" dt="2025-10-08T21:37:08.330" v="329"/>
          <ac:spMkLst>
            <pc:docMk/>
            <pc:sldMk cId="0" sldId="263"/>
            <ac:spMk id="24" creationId="{00000000-0000-0000-0000-000000000000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1:37:16.783" v="334"/>
          <ac:spMkLst>
            <pc:docMk/>
            <pc:sldMk cId="0" sldId="263"/>
            <ac:spMk id="25" creationId="{00000000-0000-0000-0000-000000000000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1:37:22.861" v="338"/>
          <ac:spMkLst>
            <pc:docMk/>
            <pc:sldMk cId="0" sldId="263"/>
            <ac:spMk id="26" creationId="{00000000-0000-0000-0000-000000000000}"/>
          </ac:spMkLst>
        </pc:spChg>
        <pc:spChg chg="del mod">
          <ac:chgData name="D24126339 Huda Ibrahim" userId="S::d24126339@mytudublin.ie::fc222b0b-2b1d-4758-af7b-2764fb150432" providerId="AD" clId="Web-{63226DFA-CF2F-9E99-6BFD-37BD583209D9}" dt="2025-10-08T21:37:11.533" v="332"/>
          <ac:spMkLst>
            <pc:docMk/>
            <pc:sldMk cId="0" sldId="263"/>
            <ac:spMk id="28" creationId="{00000000-0000-0000-0000-000000000000}"/>
          </ac:spMkLst>
        </pc:spChg>
        <pc:grpChg chg="del">
          <ac:chgData name="D24126339 Huda Ibrahim" userId="S::d24126339@mytudublin.ie::fc222b0b-2b1d-4758-af7b-2764fb150432" providerId="AD" clId="Web-{63226DFA-CF2F-9E99-6BFD-37BD583209D9}" dt="2025-10-08T21:37:01.502" v="321"/>
          <ac:grpSpMkLst>
            <pc:docMk/>
            <pc:sldMk cId="0" sldId="263"/>
            <ac:grpSpMk id="3" creationId="{00000000-0000-0000-0000-000000000000}"/>
          </ac:grpSpMkLst>
        </pc:grpChg>
        <pc:grpChg chg="del">
          <ac:chgData name="D24126339 Huda Ibrahim" userId="S::d24126339@mytudublin.ie::fc222b0b-2b1d-4758-af7b-2764fb150432" providerId="AD" clId="Web-{63226DFA-CF2F-9E99-6BFD-37BD583209D9}" dt="2025-10-08T21:37:14.861" v="333"/>
          <ac:grpSpMkLst>
            <pc:docMk/>
            <pc:sldMk cId="0" sldId="263"/>
            <ac:grpSpMk id="6" creationId="{00000000-0000-0000-0000-000000000000}"/>
          </ac:grpSpMkLst>
        </pc:grpChg>
      </pc:sldChg>
      <pc:sldChg chg="delSp modSp">
        <pc:chgData name="D24126339 Huda Ibrahim" userId="S::d24126339@mytudublin.ie::fc222b0b-2b1d-4758-af7b-2764fb150432" providerId="AD" clId="Web-{63226DFA-CF2F-9E99-6BFD-37BD583209D9}" dt="2025-10-08T21:39:36.847" v="354"/>
        <pc:sldMkLst>
          <pc:docMk/>
          <pc:sldMk cId="0" sldId="264"/>
        </pc:sldMkLst>
        <pc:spChg chg="del mod">
          <ac:chgData name="D24126339 Huda Ibrahim" userId="S::d24126339@mytudublin.ie::fc222b0b-2b1d-4758-af7b-2764fb150432" providerId="AD" clId="Web-{63226DFA-CF2F-9E99-6BFD-37BD583209D9}" dt="2025-10-08T21:39:36.847" v="354"/>
          <ac:spMkLst>
            <pc:docMk/>
            <pc:sldMk cId="0" sldId="264"/>
            <ac:spMk id="4" creationId="{00000000-0000-0000-0000-000000000000}"/>
          </ac:spMkLst>
        </pc:spChg>
      </pc:sldChg>
      <pc:sldChg chg="addSp delSp modSp new mod setBg">
        <pc:chgData name="D24126339 Huda Ibrahim" userId="S::d24126339@mytudublin.ie::fc222b0b-2b1d-4758-af7b-2764fb150432" providerId="AD" clId="Web-{63226DFA-CF2F-9E99-6BFD-37BD583209D9}" dt="2025-10-08T21:19:30.272" v="226" actId="14100"/>
        <pc:sldMkLst>
          <pc:docMk/>
          <pc:sldMk cId="1599760610" sldId="290"/>
        </pc:sldMkLst>
        <pc:spChg chg="mod">
          <ac:chgData name="D24126339 Huda Ibrahim" userId="S::d24126339@mytudublin.ie::fc222b0b-2b1d-4758-af7b-2764fb150432" providerId="AD" clId="Web-{63226DFA-CF2F-9E99-6BFD-37BD583209D9}" dt="2025-10-08T21:19:05.379" v="221"/>
          <ac:spMkLst>
            <pc:docMk/>
            <pc:sldMk cId="1599760610" sldId="290"/>
            <ac:spMk id="2" creationId="{6A9329CF-94D4-9E4A-BD45-83CC7332B11E}"/>
          </ac:spMkLst>
        </pc:spChg>
        <pc:spChg chg="add del mod">
          <ac:chgData name="D24126339 Huda Ibrahim" userId="S::d24126339@mytudublin.ie::fc222b0b-2b1d-4758-af7b-2764fb150432" providerId="AD" clId="Web-{63226DFA-CF2F-9E99-6BFD-37BD583209D9}" dt="2025-10-08T21:19:30.272" v="226" actId="14100"/>
          <ac:spMkLst>
            <pc:docMk/>
            <pc:sldMk cId="1599760610" sldId="290"/>
            <ac:spMk id="3" creationId="{DD3C27F8-9E98-56DE-FAD6-11CC6E8822F5}"/>
          </ac:spMkLst>
        </pc:spChg>
        <pc:spChg chg="add del mod">
          <ac:chgData name="D24126339 Huda Ibrahim" userId="S::d24126339@mytudublin.ie::fc222b0b-2b1d-4758-af7b-2764fb150432" providerId="AD" clId="Web-{63226DFA-CF2F-9E99-6BFD-37BD583209D9}" dt="2025-10-08T21:14:19.451" v="182"/>
          <ac:spMkLst>
            <pc:docMk/>
            <pc:sldMk cId="1599760610" sldId="290"/>
            <ac:spMk id="9" creationId="{4920B9B3-061F-CE20-D786-0A6AAA9758A9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1:14.698" v="147"/>
          <ac:spMkLst>
            <pc:docMk/>
            <pc:sldMk cId="1599760610" sldId="290"/>
            <ac:spMk id="10" creationId="{E9D11FD5-487C-4A6B-836F-3831DC830FB7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5:53.811" v="188"/>
          <ac:spMkLst>
            <pc:docMk/>
            <pc:sldMk cId="1599760610" sldId="290"/>
            <ac:spMk id="11" creationId="{C096C3A2-574C-487E-844F-D87A099C908B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1:14.698" v="147"/>
          <ac:spMkLst>
            <pc:docMk/>
            <pc:sldMk cId="1599760610" sldId="290"/>
            <ac:spMk id="12" creationId="{99765169-F70D-4841-BE65-62E10CBED84D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5:53.811" v="188"/>
          <ac:spMkLst>
            <pc:docMk/>
            <pc:sldMk cId="1599760610" sldId="290"/>
            <ac:spMk id="13" creationId="{9AE3B247-452D-4485-A4E6-1A70C87A51DA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1:14.698" v="147"/>
          <ac:spMkLst>
            <pc:docMk/>
            <pc:sldMk cId="1599760610" sldId="290"/>
            <ac:spMk id="14" creationId="{2A2CC818-8106-45C0-93D5-7051F99F2C81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5:53.811" v="188"/>
          <ac:spMkLst>
            <pc:docMk/>
            <pc:sldMk cId="1599760610" sldId="290"/>
            <ac:spMk id="15" creationId="{9E41DCD8-A9E0-41E5-9032-FF0D25B53B77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2:03.261" v="151"/>
          <ac:spMkLst>
            <pc:docMk/>
            <pc:sldMk cId="1599760610" sldId="290"/>
            <ac:spMk id="19" creationId="{CA16CC4A-3BAC-426B-A273-58C25E0D2A7D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6:43.640" v="197"/>
          <ac:spMkLst>
            <pc:docMk/>
            <pc:sldMk cId="1599760610" sldId="290"/>
            <ac:spMk id="21" creationId="{513E3AA7-D2BE-4DDA-805C-AF1BA805966E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9:05.379" v="221"/>
          <ac:spMkLst>
            <pc:docMk/>
            <pc:sldMk cId="1599760610" sldId="290"/>
            <ac:spMk id="26" creationId="{3DFC24A7-4972-425E-8BAF-E28966880FAA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9:05.379" v="221"/>
          <ac:spMkLst>
            <pc:docMk/>
            <pc:sldMk cId="1599760610" sldId="290"/>
            <ac:spMk id="28" creationId="{DBAE7A3B-7486-44B8-8B99-22712BCB7492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9:05.379" v="221"/>
          <ac:spMkLst>
            <pc:docMk/>
            <pc:sldMk cId="1599760610" sldId="290"/>
            <ac:spMk id="30" creationId="{B447E8EB-5C49-4424-AE4C-2AB821F57890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19:05.379" v="221"/>
          <ac:spMkLst>
            <pc:docMk/>
            <pc:sldMk cId="1599760610" sldId="290"/>
            <ac:spMk id="32" creationId="{6017ADFD-7FC6-4454-84E2-87D6D00B1549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19:05.379" v="221"/>
          <ac:spMkLst>
            <pc:docMk/>
            <pc:sldMk cId="1599760610" sldId="290"/>
            <ac:spMk id="37" creationId="{CDF4BB43-C1F0-4347-9E3C-701B3AD3D4D9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19:05.379" v="221"/>
          <ac:spMkLst>
            <pc:docMk/>
            <pc:sldMk cId="1599760610" sldId="290"/>
            <ac:spMk id="39" creationId="{4C62B778-DDF8-42FB-8F13-9BFB0D4FFAC3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19:05.379" v="221"/>
          <ac:spMkLst>
            <pc:docMk/>
            <pc:sldMk cId="1599760610" sldId="290"/>
            <ac:spMk id="41" creationId="{8E9272BA-9542-4423-AC14-949EE8674747}"/>
          </ac:spMkLst>
        </pc:spChg>
        <pc:picChg chg="add del mod ord">
          <ac:chgData name="D24126339 Huda Ibrahim" userId="S::d24126339@mytudublin.ie::fc222b0b-2b1d-4758-af7b-2764fb150432" providerId="AD" clId="Web-{63226DFA-CF2F-9E99-6BFD-37BD583209D9}" dt="2025-10-08T21:18:58.270" v="218"/>
          <ac:picMkLst>
            <pc:docMk/>
            <pc:sldMk cId="1599760610" sldId="290"/>
            <ac:picMk id="4" creationId="{C6625F85-3FE9-F80E-6975-2720639D583F}"/>
          </ac:picMkLst>
        </pc:picChg>
        <pc:picChg chg="add del mod">
          <ac:chgData name="D24126339 Huda Ibrahim" userId="S::d24126339@mytudublin.ie::fc222b0b-2b1d-4758-af7b-2764fb150432" providerId="AD" clId="Web-{63226DFA-CF2F-9E99-6BFD-37BD583209D9}" dt="2025-10-08T21:13:47.154" v="170"/>
          <ac:picMkLst>
            <pc:docMk/>
            <pc:sldMk cId="1599760610" sldId="290"/>
            <ac:picMk id="5" creationId="{24186350-57DE-A99C-B1BB-91E8CA3CB994}"/>
          </ac:picMkLst>
        </pc:picChg>
        <pc:picChg chg="add mod ord">
          <ac:chgData name="D24126339 Huda Ibrahim" userId="S::d24126339@mytudublin.ie::fc222b0b-2b1d-4758-af7b-2764fb150432" providerId="AD" clId="Web-{63226DFA-CF2F-9E99-6BFD-37BD583209D9}" dt="2025-10-08T21:19:05.379" v="221"/>
          <ac:picMkLst>
            <pc:docMk/>
            <pc:sldMk cId="1599760610" sldId="290"/>
            <ac:picMk id="6" creationId="{CB0DD640-964F-32CA-4A1D-8CD1E0AB8FD2}"/>
          </ac:picMkLst>
        </pc:picChg>
        <pc:picChg chg="add del mod">
          <ac:chgData name="D24126339 Huda Ibrahim" userId="S::d24126339@mytudublin.ie::fc222b0b-2b1d-4758-af7b-2764fb150432" providerId="AD" clId="Web-{63226DFA-CF2F-9E99-6BFD-37BD583209D9}" dt="2025-10-08T21:11:41.120" v="150"/>
          <ac:picMkLst>
            <pc:docMk/>
            <pc:sldMk cId="1599760610" sldId="290"/>
            <ac:picMk id="7" creationId="{5420F9B3-699C-A708-A25F-CE0D1F85273F}"/>
          </ac:picMkLst>
        </pc:picChg>
        <pc:picChg chg="add mod">
          <ac:chgData name="D24126339 Huda Ibrahim" userId="S::d24126339@mytudublin.ie::fc222b0b-2b1d-4758-af7b-2764fb150432" providerId="AD" clId="Web-{63226DFA-CF2F-9E99-6BFD-37BD583209D9}" dt="2025-10-08T21:19:00.145" v="219" actId="1076"/>
          <ac:picMkLst>
            <pc:docMk/>
            <pc:sldMk cId="1599760610" sldId="290"/>
            <ac:picMk id="16" creationId="{A047109C-9034-FC12-BB3A-1231F39109EE}"/>
          </ac:picMkLst>
        </pc:picChg>
      </pc:sldChg>
      <pc:sldChg chg="addSp delSp modSp new mod setBg">
        <pc:chgData name="D24126339 Huda Ibrahim" userId="S::d24126339@mytudublin.ie::fc222b0b-2b1d-4758-af7b-2764fb150432" providerId="AD" clId="Web-{63226DFA-CF2F-9E99-6BFD-37BD583209D9}" dt="2025-10-08T21:21:01.558" v="246" actId="1076"/>
        <pc:sldMkLst>
          <pc:docMk/>
          <pc:sldMk cId="3403922646" sldId="291"/>
        </pc:sldMkLst>
        <pc:spChg chg="mod">
          <ac:chgData name="D24126339 Huda Ibrahim" userId="S::d24126339@mytudublin.ie::fc222b0b-2b1d-4758-af7b-2764fb150432" providerId="AD" clId="Web-{63226DFA-CF2F-9E99-6BFD-37BD583209D9}" dt="2025-10-08T21:20:14.196" v="232"/>
          <ac:spMkLst>
            <pc:docMk/>
            <pc:sldMk cId="3403922646" sldId="291"/>
            <ac:spMk id="2" creationId="{E49EEE38-B27E-FF91-F6AE-4B3A9BE1ED91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1:18:51.582" v="216"/>
          <ac:spMkLst>
            <pc:docMk/>
            <pc:sldMk cId="3403922646" sldId="291"/>
            <ac:spMk id="3" creationId="{B040D847-FB0C-F5CF-7F47-7E32652817C1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20:09.805" v="231"/>
          <ac:spMkLst>
            <pc:docMk/>
            <pc:sldMk cId="3403922646" sldId="291"/>
            <ac:spMk id="9" creationId="{2583D04B-ECA0-4BB5-3CE8-B05DAB878DD6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20:14.196" v="232"/>
          <ac:spMkLst>
            <pc:docMk/>
            <pc:sldMk cId="3403922646" sldId="291"/>
            <ac:spMk id="12" creationId="{209EB620-CF21-448E-976A-6D2F64AA9D02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20:14.196" v="232"/>
          <ac:spMkLst>
            <pc:docMk/>
            <pc:sldMk cId="3403922646" sldId="291"/>
            <ac:spMk id="14" creationId="{1F0589BD-FF6F-4881-BA0E-68D320D9AD6C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20:14.196" v="232"/>
          <ac:spMkLst>
            <pc:docMk/>
            <pc:sldMk cId="3403922646" sldId="291"/>
            <ac:spMk id="16" creationId="{B0775164-8719-49DF-8D2B-82B134196E2C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20:14.196" v="232"/>
          <ac:spMkLst>
            <pc:docMk/>
            <pc:sldMk cId="3403922646" sldId="291"/>
            <ac:spMk id="18" creationId="{0BD6F593-3348-4BD8-9B7E-60636748BF11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20:20.697" v="233"/>
          <ac:spMkLst>
            <pc:docMk/>
            <pc:sldMk cId="3403922646" sldId="291"/>
            <ac:spMk id="22" creationId="{5BF9B662-5673-667F-D9B0-B5B055CA6693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20:14.196" v="232"/>
          <ac:spMkLst>
            <pc:docMk/>
            <pc:sldMk cId="3403922646" sldId="291"/>
            <ac:spMk id="25" creationId="{C096C3A2-574C-487E-844F-D87A099C908B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20:14.196" v="232"/>
          <ac:spMkLst>
            <pc:docMk/>
            <pc:sldMk cId="3403922646" sldId="291"/>
            <ac:spMk id="27" creationId="{9AE3B247-452D-4485-A4E6-1A70C87A51DA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20:14.196" v="232"/>
          <ac:spMkLst>
            <pc:docMk/>
            <pc:sldMk cId="3403922646" sldId="291"/>
            <ac:spMk id="29" creationId="{9E41DCD8-A9E0-41E5-9032-FF0D25B53B77}"/>
          </ac:spMkLst>
        </pc:spChg>
        <pc:picChg chg="add mod ord">
          <ac:chgData name="D24126339 Huda Ibrahim" userId="S::d24126339@mytudublin.ie::fc222b0b-2b1d-4758-af7b-2764fb150432" providerId="AD" clId="Web-{63226DFA-CF2F-9E99-6BFD-37BD583209D9}" dt="2025-10-08T21:21:01.558" v="246" actId="1076"/>
          <ac:picMkLst>
            <pc:docMk/>
            <pc:sldMk cId="3403922646" sldId="291"/>
            <ac:picMk id="4" creationId="{C6BC1A0E-EE03-2F26-4AAE-4AA41DCAFBF5}"/>
          </ac:picMkLst>
        </pc:picChg>
        <pc:picChg chg="add mod">
          <ac:chgData name="D24126339 Huda Ibrahim" userId="S::d24126339@mytudublin.ie::fc222b0b-2b1d-4758-af7b-2764fb150432" providerId="AD" clId="Web-{63226DFA-CF2F-9E99-6BFD-37BD583209D9}" dt="2025-10-08T21:20:50.886" v="242" actId="14100"/>
          <ac:picMkLst>
            <pc:docMk/>
            <pc:sldMk cId="3403922646" sldId="291"/>
            <ac:picMk id="5" creationId="{D2C87965-FBBA-FE51-9F64-35AECC829D15}"/>
          </ac:picMkLst>
        </pc:picChg>
        <pc:picChg chg="add mod ord">
          <ac:chgData name="D24126339 Huda Ibrahim" userId="S::d24126339@mytudublin.ie::fc222b0b-2b1d-4758-af7b-2764fb150432" providerId="AD" clId="Web-{63226DFA-CF2F-9E99-6BFD-37BD583209D9}" dt="2025-10-08T21:20:57.245" v="244" actId="1076"/>
          <ac:picMkLst>
            <pc:docMk/>
            <pc:sldMk cId="3403922646" sldId="291"/>
            <ac:picMk id="6" creationId="{411A8DFC-9E11-0D90-4788-EB2C7CF5DE9F}"/>
          </ac:picMkLst>
        </pc:picChg>
      </pc:sldChg>
      <pc:sldChg chg="addSp modSp new mod setBg">
        <pc:chgData name="D24126339 Huda Ibrahim" userId="S::d24126339@mytudublin.ie::fc222b0b-2b1d-4758-af7b-2764fb150432" providerId="AD" clId="Web-{63226DFA-CF2F-9E99-6BFD-37BD583209D9}" dt="2025-10-08T21:33:45.918" v="298" actId="14100"/>
        <pc:sldMkLst>
          <pc:docMk/>
          <pc:sldMk cId="92994985" sldId="292"/>
        </pc:sldMkLst>
        <pc:spChg chg="mod">
          <ac:chgData name="D24126339 Huda Ibrahim" userId="S::d24126339@mytudublin.ie::fc222b0b-2b1d-4758-af7b-2764fb150432" providerId="AD" clId="Web-{63226DFA-CF2F-9E99-6BFD-37BD583209D9}" dt="2025-10-08T21:28:11.768" v="261"/>
          <ac:spMkLst>
            <pc:docMk/>
            <pc:sldMk cId="92994985" sldId="292"/>
            <ac:spMk id="2" creationId="{D177B6C4-843A-6D3E-CA2B-48DE21D55FB4}"/>
          </ac:spMkLst>
        </pc:spChg>
        <pc:spChg chg="mod">
          <ac:chgData name="D24126339 Huda Ibrahim" userId="S::d24126339@mytudublin.ie::fc222b0b-2b1d-4758-af7b-2764fb150432" providerId="AD" clId="Web-{63226DFA-CF2F-9E99-6BFD-37BD583209D9}" dt="2025-10-08T21:29:07.067" v="273" actId="14100"/>
          <ac:spMkLst>
            <pc:docMk/>
            <pc:sldMk cId="92994985" sldId="292"/>
            <ac:spMk id="3" creationId="{ACCFE0A0-0B8A-3F6C-5689-3FCF66563C27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28:11.768" v="261"/>
          <ac:spMkLst>
            <pc:docMk/>
            <pc:sldMk cId="92994985" sldId="292"/>
            <ac:spMk id="9" creationId="{E9D11FD5-487C-4A6B-836F-3831DC830FB7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28:11.768" v="261"/>
          <ac:spMkLst>
            <pc:docMk/>
            <pc:sldMk cId="92994985" sldId="292"/>
            <ac:spMk id="11" creationId="{99765169-F70D-4841-BE65-62E10CBED84D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28:11.768" v="261"/>
          <ac:spMkLst>
            <pc:docMk/>
            <pc:sldMk cId="92994985" sldId="292"/>
            <ac:spMk id="13" creationId="{2A2CC818-8106-45C0-93D5-7051F99F2C81}"/>
          </ac:spMkLst>
        </pc:spChg>
        <pc:picChg chg="add mod">
          <ac:chgData name="D24126339 Huda Ibrahim" userId="S::d24126339@mytudublin.ie::fc222b0b-2b1d-4758-af7b-2764fb150432" providerId="AD" clId="Web-{63226DFA-CF2F-9E99-6BFD-37BD583209D9}" dt="2025-10-08T21:29:17.192" v="274" actId="14100"/>
          <ac:picMkLst>
            <pc:docMk/>
            <pc:sldMk cId="92994985" sldId="292"/>
            <ac:picMk id="4" creationId="{5BBB7748-112E-9152-584B-12D4E56BE8EC}"/>
          </ac:picMkLst>
        </pc:picChg>
        <pc:picChg chg="add mod">
          <ac:chgData name="D24126339 Huda Ibrahim" userId="S::d24126339@mytudublin.ie::fc222b0b-2b1d-4758-af7b-2764fb150432" providerId="AD" clId="Web-{63226DFA-CF2F-9E99-6BFD-37BD583209D9}" dt="2025-10-08T21:33:45.918" v="298" actId="14100"/>
          <ac:picMkLst>
            <pc:docMk/>
            <pc:sldMk cId="92994985" sldId="292"/>
            <ac:picMk id="5" creationId="{1C7C1C32-35F0-723F-41BB-048A0A48570B}"/>
          </ac:picMkLst>
        </pc:picChg>
      </pc:sldChg>
      <pc:sldChg chg="addSp delSp modSp new mod setBg">
        <pc:chgData name="D24126339 Huda Ibrahim" userId="S::d24126339@mytudublin.ie::fc222b0b-2b1d-4758-af7b-2764fb150432" providerId="AD" clId="Web-{63226DFA-CF2F-9E99-6BFD-37BD583209D9}" dt="2025-10-08T21:34:20.481" v="307" actId="1076"/>
        <pc:sldMkLst>
          <pc:docMk/>
          <pc:sldMk cId="522204463" sldId="293"/>
        </pc:sldMkLst>
        <pc:spChg chg="mod">
          <ac:chgData name="D24126339 Huda Ibrahim" userId="S::d24126339@mytudublin.ie::fc222b0b-2b1d-4758-af7b-2764fb150432" providerId="AD" clId="Web-{63226DFA-CF2F-9E99-6BFD-37BD583209D9}" dt="2025-10-08T21:31:58.541" v="285"/>
          <ac:spMkLst>
            <pc:docMk/>
            <pc:sldMk cId="522204463" sldId="293"/>
            <ac:spMk id="2" creationId="{3CA22768-F122-4C06-042A-8F6069190E01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1:29:35.957" v="276"/>
          <ac:spMkLst>
            <pc:docMk/>
            <pc:sldMk cId="522204463" sldId="293"/>
            <ac:spMk id="3" creationId="{27263E26-7387-174D-C138-97F4CE6B8E14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32:48.745" v="286"/>
          <ac:spMkLst>
            <pc:docMk/>
            <pc:sldMk cId="522204463" sldId="293"/>
            <ac:spMk id="11" creationId="{1243DFD1-6A0F-42C8-7D0E-37A90B9F4EF4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31:58.541" v="285"/>
          <ac:spMkLst>
            <pc:docMk/>
            <pc:sldMk cId="522204463" sldId="293"/>
            <ac:spMk id="14" creationId="{D676A1B7-E701-4157-98EE-60B57954EF30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31:58.541" v="285"/>
          <ac:spMkLst>
            <pc:docMk/>
            <pc:sldMk cId="522204463" sldId="293"/>
            <ac:spMk id="16" creationId="{461F6149-3EE7-48E9-A301-FDA720516584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31:58.541" v="285"/>
          <ac:spMkLst>
            <pc:docMk/>
            <pc:sldMk cId="522204463" sldId="293"/>
            <ac:spMk id="18" creationId="{B6620708-CAB7-4DFE-A7EB-1FDE81278A18}"/>
          </ac:spMkLst>
        </pc:spChg>
        <pc:picChg chg="add mod ord">
          <ac:chgData name="D24126339 Huda Ibrahim" userId="S::d24126339@mytudublin.ie::fc222b0b-2b1d-4758-af7b-2764fb150432" providerId="AD" clId="Web-{63226DFA-CF2F-9E99-6BFD-37BD583209D9}" dt="2025-10-08T21:34:06.043" v="302" actId="14100"/>
          <ac:picMkLst>
            <pc:docMk/>
            <pc:sldMk cId="522204463" sldId="293"/>
            <ac:picMk id="4" creationId="{4C053FF1-6B4D-B25C-70A7-216E7CF607EE}"/>
          </ac:picMkLst>
        </pc:picChg>
        <pc:picChg chg="add mod ord">
          <ac:chgData name="D24126339 Huda Ibrahim" userId="S::d24126339@mytudublin.ie::fc222b0b-2b1d-4758-af7b-2764fb150432" providerId="AD" clId="Web-{63226DFA-CF2F-9E99-6BFD-37BD583209D9}" dt="2025-10-08T21:34:11.934" v="304" actId="14100"/>
          <ac:picMkLst>
            <pc:docMk/>
            <pc:sldMk cId="522204463" sldId="293"/>
            <ac:picMk id="5" creationId="{BAD24679-DCE3-023F-BD6E-D175EB027688}"/>
          </ac:picMkLst>
        </pc:picChg>
        <pc:picChg chg="add del mod">
          <ac:chgData name="D24126339 Huda Ibrahim" userId="S::d24126339@mytudublin.ie::fc222b0b-2b1d-4758-af7b-2764fb150432" providerId="AD" clId="Web-{63226DFA-CF2F-9E99-6BFD-37BD583209D9}" dt="2025-10-08T21:33:37.449" v="295"/>
          <ac:picMkLst>
            <pc:docMk/>
            <pc:sldMk cId="522204463" sldId="293"/>
            <ac:picMk id="6" creationId="{F7255DBA-4103-D1C0-67FF-EEFF50B913A9}"/>
          </ac:picMkLst>
        </pc:picChg>
        <pc:picChg chg="add mod">
          <ac:chgData name="D24126339 Huda Ibrahim" userId="S::d24126339@mytudublin.ie::fc222b0b-2b1d-4758-af7b-2764fb150432" providerId="AD" clId="Web-{63226DFA-CF2F-9E99-6BFD-37BD583209D9}" dt="2025-10-08T21:34:17.215" v="306" actId="14100"/>
          <ac:picMkLst>
            <pc:docMk/>
            <pc:sldMk cId="522204463" sldId="293"/>
            <ac:picMk id="7" creationId="{9159DB6B-749B-EC0C-B49D-0C91B2E3ADAA}"/>
          </ac:picMkLst>
        </pc:picChg>
        <pc:picChg chg="add mod ord">
          <ac:chgData name="D24126339 Huda Ibrahim" userId="S::d24126339@mytudublin.ie::fc222b0b-2b1d-4758-af7b-2764fb150432" providerId="AD" clId="Web-{63226DFA-CF2F-9E99-6BFD-37BD583209D9}" dt="2025-10-08T21:34:20.481" v="307" actId="1076"/>
          <ac:picMkLst>
            <pc:docMk/>
            <pc:sldMk cId="522204463" sldId="293"/>
            <ac:picMk id="8" creationId="{043063AF-DB27-4A03-2F5F-97EADD214A05}"/>
          </ac:picMkLst>
        </pc:picChg>
        <pc:picChg chg="add mod">
          <ac:chgData name="D24126339 Huda Ibrahim" userId="S::d24126339@mytudublin.ie::fc222b0b-2b1d-4758-af7b-2764fb150432" providerId="AD" clId="Web-{63226DFA-CF2F-9E99-6BFD-37BD583209D9}" dt="2025-10-08T21:33:54.965" v="300" actId="1076"/>
          <ac:picMkLst>
            <pc:docMk/>
            <pc:sldMk cId="522204463" sldId="293"/>
            <ac:picMk id="9" creationId="{07B36714-A4B6-4303-226E-1DCA2E20EC27}"/>
          </ac:picMkLst>
        </pc:picChg>
      </pc:sldChg>
      <pc:sldChg chg="addSp delSp modSp new mod setBg">
        <pc:chgData name="D24126339 Huda Ibrahim" userId="S::d24126339@mytudublin.ie::fc222b0b-2b1d-4758-af7b-2764fb150432" providerId="AD" clId="Web-{63226DFA-CF2F-9E99-6BFD-37BD583209D9}" dt="2025-10-08T21:36:00.171" v="320"/>
        <pc:sldMkLst>
          <pc:docMk/>
          <pc:sldMk cId="2265801630" sldId="294"/>
        </pc:sldMkLst>
        <pc:spChg chg="mod">
          <ac:chgData name="D24126339 Huda Ibrahim" userId="S::d24126339@mytudublin.ie::fc222b0b-2b1d-4758-af7b-2764fb150432" providerId="AD" clId="Web-{63226DFA-CF2F-9E99-6BFD-37BD583209D9}" dt="2025-10-08T21:35:49.202" v="318" actId="20577"/>
          <ac:spMkLst>
            <pc:docMk/>
            <pc:sldMk cId="2265801630" sldId="294"/>
            <ac:spMk id="2" creationId="{49313282-326C-0EBA-826B-721174BE5ECE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1:34:52.263" v="309"/>
          <ac:spMkLst>
            <pc:docMk/>
            <pc:sldMk cId="2265801630" sldId="294"/>
            <ac:spMk id="3" creationId="{8197F9ED-01F4-05ED-346C-FD4FCC66E2AB}"/>
          </ac:spMkLst>
        </pc:spChg>
        <pc:spChg chg="add mod">
          <ac:chgData name="D24126339 Huda Ibrahim" userId="S::d24126339@mytudublin.ie::fc222b0b-2b1d-4758-af7b-2764fb150432" providerId="AD" clId="Web-{63226DFA-CF2F-9E99-6BFD-37BD583209D9}" dt="2025-10-08T21:36:00.171" v="320"/>
          <ac:spMkLst>
            <pc:docMk/>
            <pc:sldMk cId="2265801630" sldId="294"/>
            <ac:spMk id="9" creationId="{F244ED6D-6591-3774-7835-161021917A12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35:32.249" v="311"/>
          <ac:spMkLst>
            <pc:docMk/>
            <pc:sldMk cId="2265801630" sldId="294"/>
            <ac:spMk id="12" creationId="{CDF4BB43-C1F0-4347-9E3C-701B3AD3D4D9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35:32.249" v="311"/>
          <ac:spMkLst>
            <pc:docMk/>
            <pc:sldMk cId="2265801630" sldId="294"/>
            <ac:spMk id="14" creationId="{4C62B778-DDF8-42FB-8F13-9BFB0D4FFAC3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35:32.249" v="311"/>
          <ac:spMkLst>
            <pc:docMk/>
            <pc:sldMk cId="2265801630" sldId="294"/>
            <ac:spMk id="16" creationId="{8E9272BA-9542-4423-AC14-949EE8674747}"/>
          </ac:spMkLst>
        </pc:spChg>
        <pc:picChg chg="add mod ord">
          <ac:chgData name="D24126339 Huda Ibrahim" userId="S::d24126339@mytudublin.ie::fc222b0b-2b1d-4758-af7b-2764fb150432" providerId="AD" clId="Web-{63226DFA-CF2F-9E99-6BFD-37BD583209D9}" dt="2025-10-08T21:35:32.249" v="311"/>
          <ac:picMkLst>
            <pc:docMk/>
            <pc:sldMk cId="2265801630" sldId="294"/>
            <ac:picMk id="4" creationId="{F4A73517-C880-1884-910F-A354D5585615}"/>
          </ac:picMkLst>
        </pc:picChg>
        <pc:picChg chg="add mod">
          <ac:chgData name="D24126339 Huda Ibrahim" userId="S::d24126339@mytudublin.ie::fc222b0b-2b1d-4758-af7b-2764fb150432" providerId="AD" clId="Web-{63226DFA-CF2F-9E99-6BFD-37BD583209D9}" dt="2025-10-08T21:35:32.249" v="311"/>
          <ac:picMkLst>
            <pc:docMk/>
            <pc:sldMk cId="2265801630" sldId="294"/>
            <ac:picMk id="5" creationId="{67E65106-70C2-0572-64FF-25510D1280C3}"/>
          </ac:picMkLst>
        </pc:picChg>
      </pc:sldChg>
      <pc:sldChg chg="addSp delSp modSp new mod setBg modClrScheme chgLayout">
        <pc:chgData name="D24126339 Huda Ibrahim" userId="S::d24126339@mytudublin.ie::fc222b0b-2b1d-4758-af7b-2764fb150432" providerId="AD" clId="Web-{63226DFA-CF2F-9E99-6BFD-37BD583209D9}" dt="2025-10-08T21:39:14.987" v="350"/>
        <pc:sldMkLst>
          <pc:docMk/>
          <pc:sldMk cId="957181500" sldId="295"/>
        </pc:sldMkLst>
        <pc:spChg chg="add mod">
          <ac:chgData name="D24126339 Huda Ibrahim" userId="S::d24126339@mytudublin.ie::fc222b0b-2b1d-4758-af7b-2764fb150432" providerId="AD" clId="Web-{63226DFA-CF2F-9E99-6BFD-37BD583209D9}" dt="2025-10-08T21:39:07.878" v="349"/>
          <ac:spMkLst>
            <pc:docMk/>
            <pc:sldMk cId="957181500" sldId="295"/>
            <ac:spMk id="2" creationId="{D34E6436-C288-D5ED-2D44-19A7E9C6E05D}"/>
          </ac:spMkLst>
        </pc:spChg>
        <pc:spChg chg="add del mod">
          <ac:chgData name="D24126339 Huda Ibrahim" userId="S::d24126339@mytudublin.ie::fc222b0b-2b1d-4758-af7b-2764fb150432" providerId="AD" clId="Web-{63226DFA-CF2F-9E99-6BFD-37BD583209D9}" dt="2025-10-08T21:38:51.534" v="346"/>
          <ac:spMkLst>
            <pc:docMk/>
            <pc:sldMk cId="957181500" sldId="295"/>
            <ac:spMk id="3" creationId="{9F30276B-3B2E-9CB1-E5FA-DBEBD22D5DE2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39:14.987" v="350"/>
          <ac:spMkLst>
            <pc:docMk/>
            <pc:sldMk cId="957181500" sldId="295"/>
            <ac:spMk id="9" creationId="{EF2039EE-6301-25D8-A155-31CA4DA31CD0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39:07.878" v="349"/>
          <ac:spMkLst>
            <pc:docMk/>
            <pc:sldMk cId="957181500" sldId="295"/>
            <ac:spMk id="12" creationId="{B497D94E-9D7F-4D76-B935-FA769F1205F1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39:07.878" v="349"/>
          <ac:spMkLst>
            <pc:docMk/>
            <pc:sldMk cId="957181500" sldId="295"/>
            <ac:spMk id="14" creationId="{B5F29E96-05BD-491D-A16C-4BAE9BC63951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39:07.878" v="349"/>
          <ac:spMkLst>
            <pc:docMk/>
            <pc:sldMk cId="957181500" sldId="295"/>
            <ac:spMk id="16" creationId="{0A2F002C-D2EF-4A3F-B17C-B31D57BD6238}"/>
          </ac:spMkLst>
        </pc:spChg>
        <pc:picChg chg="add mod ord">
          <ac:chgData name="D24126339 Huda Ibrahim" userId="S::d24126339@mytudublin.ie::fc222b0b-2b1d-4758-af7b-2764fb150432" providerId="AD" clId="Web-{63226DFA-CF2F-9E99-6BFD-37BD583209D9}" dt="2025-10-08T21:39:07.878" v="349"/>
          <ac:picMkLst>
            <pc:docMk/>
            <pc:sldMk cId="957181500" sldId="295"/>
            <ac:picMk id="4" creationId="{CD566AF2-08B8-E817-6219-8ED5CD2EC47E}"/>
          </ac:picMkLst>
        </pc:picChg>
        <pc:picChg chg="add mod">
          <ac:chgData name="D24126339 Huda Ibrahim" userId="S::d24126339@mytudublin.ie::fc222b0b-2b1d-4758-af7b-2764fb150432" providerId="AD" clId="Web-{63226DFA-CF2F-9E99-6BFD-37BD583209D9}" dt="2025-10-08T21:39:07.878" v="349"/>
          <ac:picMkLst>
            <pc:docMk/>
            <pc:sldMk cId="957181500" sldId="295"/>
            <ac:picMk id="5" creationId="{9D54CE64-F6C2-75E6-D0F8-4968F647D493}"/>
          </ac:picMkLst>
        </pc:picChg>
      </pc:sldChg>
      <pc:sldChg chg="addSp delSp modSp new mod setBg">
        <pc:chgData name="D24126339 Huda Ibrahim" userId="S::d24126339@mytudublin.ie::fc222b0b-2b1d-4758-af7b-2764fb150432" providerId="AD" clId="Web-{63226DFA-CF2F-9E99-6BFD-37BD583209D9}" dt="2025-10-08T21:42:32.929" v="381" actId="20577"/>
        <pc:sldMkLst>
          <pc:docMk/>
          <pc:sldMk cId="1783009680" sldId="297"/>
        </pc:sldMkLst>
        <pc:spChg chg="mod">
          <ac:chgData name="D24126339 Huda Ibrahim" userId="S::d24126339@mytudublin.ie::fc222b0b-2b1d-4758-af7b-2764fb150432" providerId="AD" clId="Web-{63226DFA-CF2F-9E99-6BFD-37BD583209D9}" dt="2025-10-08T21:42:32.929" v="381" actId="20577"/>
          <ac:spMkLst>
            <pc:docMk/>
            <pc:sldMk cId="1783009680" sldId="297"/>
            <ac:spMk id="2" creationId="{4B0441D8-91AB-7229-9D2F-CEA64A1B8DAE}"/>
          </ac:spMkLst>
        </pc:spChg>
        <pc:spChg chg="del">
          <ac:chgData name="D24126339 Huda Ibrahim" userId="S::d24126339@mytudublin.ie::fc222b0b-2b1d-4758-af7b-2764fb150432" providerId="AD" clId="Web-{63226DFA-CF2F-9E99-6BFD-37BD583209D9}" dt="2025-10-08T21:40:34.880" v="359"/>
          <ac:spMkLst>
            <pc:docMk/>
            <pc:sldMk cId="1783009680" sldId="297"/>
            <ac:spMk id="3" creationId="{B0293E06-9304-CB16-5C41-06EFA8CA4943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40:52.412" v="362"/>
          <ac:spMkLst>
            <pc:docMk/>
            <pc:sldMk cId="1783009680" sldId="297"/>
            <ac:spMk id="8" creationId="{C27533CE-E650-1C24-C5C1-8982AF91F2A2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40:52.412" v="362"/>
          <ac:spMkLst>
            <pc:docMk/>
            <pc:sldMk cId="1783009680" sldId="297"/>
            <ac:spMk id="11" creationId="{E9D11FD5-487C-4A6B-836F-3831DC830FB7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40:52.412" v="362"/>
          <ac:spMkLst>
            <pc:docMk/>
            <pc:sldMk cId="1783009680" sldId="297"/>
            <ac:spMk id="13" creationId="{99765169-F70D-4841-BE65-62E10CBED84D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40:52.412" v="362"/>
          <ac:spMkLst>
            <pc:docMk/>
            <pc:sldMk cId="1783009680" sldId="297"/>
            <ac:spMk id="15" creationId="{2A2CC818-8106-45C0-93D5-7051F99F2C81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40:56.069" v="364"/>
          <ac:spMkLst>
            <pc:docMk/>
            <pc:sldMk cId="1783009680" sldId="297"/>
            <ac:spMk id="17" creationId="{93262980-E907-4930-9E6E-3DC2025CE757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40:56.069" v="364"/>
          <ac:spMkLst>
            <pc:docMk/>
            <pc:sldMk cId="1783009680" sldId="297"/>
            <ac:spMk id="18" creationId="{AFD53EBD-B361-45AD-8ABF-9270B20B4AFE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40:56.069" v="364"/>
          <ac:spMkLst>
            <pc:docMk/>
            <pc:sldMk cId="1783009680" sldId="297"/>
            <ac:spMk id="19" creationId="{D7828122-5ACF-1716-FA24-ED1E5B953355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40:56.069" v="364"/>
          <ac:spMkLst>
            <pc:docMk/>
            <pc:sldMk cId="1783009680" sldId="297"/>
            <ac:spMk id="20" creationId="{DA1A4CE7-6399-4B37-ACE2-CFC4B4077B51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40:56.084" v="365"/>
          <ac:spMkLst>
            <pc:docMk/>
            <pc:sldMk cId="1783009680" sldId="297"/>
            <ac:spMk id="22" creationId="{E9D11FD5-487C-4A6B-836F-3831DC830FB7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40:56.084" v="365"/>
          <ac:spMkLst>
            <pc:docMk/>
            <pc:sldMk cId="1783009680" sldId="297"/>
            <ac:spMk id="23" creationId="{99765169-F70D-4841-BE65-62E10CBED84D}"/>
          </ac:spMkLst>
        </pc:spChg>
        <pc:spChg chg="add del">
          <ac:chgData name="D24126339 Huda Ibrahim" userId="S::d24126339@mytudublin.ie::fc222b0b-2b1d-4758-af7b-2764fb150432" providerId="AD" clId="Web-{63226DFA-CF2F-9E99-6BFD-37BD583209D9}" dt="2025-10-08T21:41:53.304" v="367"/>
          <ac:spMkLst>
            <pc:docMk/>
            <pc:sldMk cId="1783009680" sldId="297"/>
            <ac:spMk id="24" creationId="{C27533CE-E650-1C24-C5C1-8982AF91F2A2}"/>
          </ac:spMkLst>
        </pc:spChg>
        <pc:spChg chg="add">
          <ac:chgData name="D24126339 Huda Ibrahim" userId="S::d24126339@mytudublin.ie::fc222b0b-2b1d-4758-af7b-2764fb150432" providerId="AD" clId="Web-{63226DFA-CF2F-9E99-6BFD-37BD583209D9}" dt="2025-10-08T21:40:56.084" v="365"/>
          <ac:spMkLst>
            <pc:docMk/>
            <pc:sldMk cId="1783009680" sldId="297"/>
            <ac:spMk id="25" creationId="{2A2CC818-8106-45C0-93D5-7051F99F2C81}"/>
          </ac:spMkLst>
        </pc:spChg>
        <pc:picChg chg="add mod ord">
          <ac:chgData name="D24126339 Huda Ibrahim" userId="S::d24126339@mytudublin.ie::fc222b0b-2b1d-4758-af7b-2764fb150432" providerId="AD" clId="Web-{63226DFA-CF2F-9E99-6BFD-37BD583209D9}" dt="2025-10-08T21:42:02.101" v="370" actId="14100"/>
          <ac:picMkLst>
            <pc:docMk/>
            <pc:sldMk cId="1783009680" sldId="297"/>
            <ac:picMk id="4" creationId="{6B0141BD-68E5-9DC5-AFA2-2BFCD3E23A1B}"/>
          </ac:picMkLst>
        </pc:picChg>
      </pc:sldChg>
      <pc:sldChg chg="addSp delSp modSp new">
        <pc:chgData name="D24126339 Huda Ibrahim" userId="S::d24126339@mytudublin.ie::fc222b0b-2b1d-4758-af7b-2764fb150432" providerId="AD" clId="Web-{63226DFA-CF2F-9E99-6BFD-37BD583209D9}" dt="2025-10-08T21:43:35.726" v="388" actId="20577"/>
        <pc:sldMkLst>
          <pc:docMk/>
          <pc:sldMk cId="679909545" sldId="298"/>
        </pc:sldMkLst>
        <pc:spChg chg="mod">
          <ac:chgData name="D24126339 Huda Ibrahim" userId="S::d24126339@mytudublin.ie::fc222b0b-2b1d-4758-af7b-2764fb150432" providerId="AD" clId="Web-{63226DFA-CF2F-9E99-6BFD-37BD583209D9}" dt="2025-10-08T21:43:35.726" v="388" actId="20577"/>
          <ac:spMkLst>
            <pc:docMk/>
            <pc:sldMk cId="679909545" sldId="298"/>
            <ac:spMk id="2" creationId="{A125353A-5BC3-E286-5111-296CBAA92D27}"/>
          </ac:spMkLst>
        </pc:spChg>
        <pc:spChg chg="add del mod">
          <ac:chgData name="D24126339 Huda Ibrahim" userId="S::d24126339@mytudublin.ie::fc222b0b-2b1d-4758-af7b-2764fb150432" providerId="AD" clId="Web-{63226DFA-CF2F-9E99-6BFD-37BD583209D9}" dt="2025-10-08T21:42:53.054" v="384"/>
          <ac:spMkLst>
            <pc:docMk/>
            <pc:sldMk cId="679909545" sldId="298"/>
            <ac:spMk id="5" creationId="{25119DF5-867A-7543-A7C7-74DC4163ED55}"/>
          </ac:spMkLst>
        </pc:spChg>
      </pc:sldChg>
    </pc:docChg>
  </pc:docChgLst>
  <pc:docChgLst>
    <pc:chgData name="D24126048 Shalini Kuruguntla" userId="23374a9f-2428-4aa2-9b1a-1e5bb554d412" providerId="ADAL" clId="{14977E68-7F0A-460D-8AEF-1FA78A15CCDB}"/>
    <pc:docChg chg="undo custSel addSld delSld modSld sldOrd">
      <pc:chgData name="D24126048 Shalini Kuruguntla" userId="23374a9f-2428-4aa2-9b1a-1e5bb554d412" providerId="ADAL" clId="{14977E68-7F0A-460D-8AEF-1FA78A15CCDB}" dt="2025-10-09T00:04:31.732" v="795" actId="14100"/>
      <pc:docMkLst>
        <pc:docMk/>
      </pc:docMkLst>
      <pc:sldChg chg="delSp modSp del mod ord">
        <pc:chgData name="D24126048 Shalini Kuruguntla" userId="23374a9f-2428-4aa2-9b1a-1e5bb554d412" providerId="ADAL" clId="{14977E68-7F0A-460D-8AEF-1FA78A15CCDB}" dt="2025-10-08T23:31:50.459" v="600" actId="47"/>
        <pc:sldMkLst>
          <pc:docMk/>
          <pc:sldMk cId="0" sldId="256"/>
        </pc:sldMkLst>
        <pc:spChg chg="mod">
          <ac:chgData name="D24126048 Shalini Kuruguntla" userId="23374a9f-2428-4aa2-9b1a-1e5bb554d412" providerId="ADAL" clId="{14977E68-7F0A-460D-8AEF-1FA78A15CCDB}" dt="2025-10-08T20:41:22.953" v="537" actId="1076"/>
          <ac:spMkLst>
            <pc:docMk/>
            <pc:sldMk cId="0" sldId="256"/>
            <ac:spMk id="2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0:42:16.283" v="539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20:39:53.177" v="533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8:50.947" v="50" actId="1076"/>
          <ac:spMkLst>
            <pc:docMk/>
            <pc:sldMk cId="0" sldId="256"/>
            <ac:spMk id="8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0:42:13.421" v="538" actId="478"/>
          <ac:spMkLst>
            <pc:docMk/>
            <pc:sldMk cId="0" sldId="256"/>
            <ac:spMk id="9" creationId="{00000000-0000-0000-0000-000000000000}"/>
          </ac:spMkLst>
        </pc:spChg>
      </pc:sldChg>
      <pc:sldChg chg="modSp del mod">
        <pc:chgData name="D24126048 Shalini Kuruguntla" userId="23374a9f-2428-4aa2-9b1a-1e5bb554d412" providerId="ADAL" clId="{14977E68-7F0A-460D-8AEF-1FA78A15CCDB}" dt="2025-10-08T23:31:56.775" v="601" actId="47"/>
        <pc:sldMkLst>
          <pc:docMk/>
          <pc:sldMk cId="0" sldId="257"/>
        </pc:sldMkLst>
        <pc:spChg chg="mod">
          <ac:chgData name="D24126048 Shalini Kuruguntla" userId="23374a9f-2428-4aa2-9b1a-1e5bb554d412" providerId="ADAL" clId="{14977E68-7F0A-460D-8AEF-1FA78A15CCDB}" dt="2025-10-08T19:19:52.712" v="62" actId="14100"/>
          <ac:spMkLst>
            <pc:docMk/>
            <pc:sldMk cId="0" sldId="257"/>
            <ac:spMk id="9" creationId="{00000000-0000-0000-0000-000000000000}"/>
          </ac:spMkLst>
        </pc:spChg>
      </pc:sldChg>
      <pc:sldChg chg="addSp delSp modSp mod">
        <pc:chgData name="D24126048 Shalini Kuruguntla" userId="23374a9f-2428-4aa2-9b1a-1e5bb554d412" providerId="ADAL" clId="{14977E68-7F0A-460D-8AEF-1FA78A15CCDB}" dt="2025-10-08T23:57:02.153" v="667" actId="1076"/>
        <pc:sldMkLst>
          <pc:docMk/>
          <pc:sldMk cId="0" sldId="258"/>
        </pc:sldMkLst>
        <pc:spChg chg="del">
          <ac:chgData name="D24126048 Shalini Kuruguntla" userId="23374a9f-2428-4aa2-9b1a-1e5bb554d412" providerId="ADAL" clId="{14977E68-7F0A-460D-8AEF-1FA78A15CCDB}" dt="2025-10-08T23:12:28.993" v="542" actId="478"/>
          <ac:spMkLst>
            <pc:docMk/>
            <pc:sldMk cId="0" sldId="258"/>
            <ac:spMk id="2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15.258" v="548" actId="478"/>
          <ac:spMkLst>
            <pc:docMk/>
            <pc:sldMk cId="0" sldId="258"/>
            <ac:spMk id="3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20.019" v="550" actId="478"/>
          <ac:spMkLst>
            <pc:docMk/>
            <pc:sldMk cId="0" sldId="258"/>
            <ac:spMk id="55" creationId="{00000000-0000-0000-0000-000000000000}"/>
          </ac:spMkLst>
        </pc:spChg>
        <pc:spChg chg="del mod">
          <ac:chgData name="D24126048 Shalini Kuruguntla" userId="23374a9f-2428-4aa2-9b1a-1e5bb554d412" providerId="ADAL" clId="{14977E68-7F0A-460D-8AEF-1FA78A15CCDB}" dt="2025-10-08T23:12:50.283" v="545" actId="478"/>
          <ac:spMkLst>
            <pc:docMk/>
            <pc:sldMk cId="0" sldId="258"/>
            <ac:spMk id="56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18.457" v="549" actId="478"/>
          <ac:spMkLst>
            <pc:docMk/>
            <pc:sldMk cId="0" sldId="258"/>
            <ac:spMk id="57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18.457" v="549" actId="478"/>
          <ac:spMkLst>
            <pc:docMk/>
            <pc:sldMk cId="0" sldId="258"/>
            <ac:spMk id="58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18.457" v="549" actId="478"/>
          <ac:spMkLst>
            <pc:docMk/>
            <pc:sldMk cId="0" sldId="258"/>
            <ac:spMk id="59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18.457" v="549" actId="478"/>
          <ac:spMkLst>
            <pc:docMk/>
            <pc:sldMk cId="0" sldId="258"/>
            <ac:spMk id="61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18.457" v="549" actId="478"/>
          <ac:spMkLst>
            <pc:docMk/>
            <pc:sldMk cId="0" sldId="258"/>
            <ac:spMk id="62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18.457" v="549" actId="478"/>
          <ac:spMkLst>
            <pc:docMk/>
            <pc:sldMk cId="0" sldId="258"/>
            <ac:spMk id="63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18.457" v="549" actId="478"/>
          <ac:spMkLst>
            <pc:docMk/>
            <pc:sldMk cId="0" sldId="258"/>
            <ac:spMk id="67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18.457" v="549" actId="478"/>
          <ac:spMkLst>
            <pc:docMk/>
            <pc:sldMk cId="0" sldId="258"/>
            <ac:spMk id="69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18.457" v="549" actId="478"/>
          <ac:spMkLst>
            <pc:docMk/>
            <pc:sldMk cId="0" sldId="258"/>
            <ac:spMk id="71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13:18.457" v="549" actId="478"/>
          <ac:spMkLst>
            <pc:docMk/>
            <pc:sldMk cId="0" sldId="258"/>
            <ac:spMk id="72" creationId="{00000000-0000-0000-0000-000000000000}"/>
          </ac:spMkLst>
        </pc:spChg>
        <pc:spChg chg="add mod">
          <ac:chgData name="D24126048 Shalini Kuruguntla" userId="23374a9f-2428-4aa2-9b1a-1e5bb554d412" providerId="ADAL" clId="{14977E68-7F0A-460D-8AEF-1FA78A15CCDB}" dt="2025-10-08T23:57:02.153" v="667" actId="1076"/>
          <ac:spMkLst>
            <pc:docMk/>
            <pc:sldMk cId="0" sldId="258"/>
            <ac:spMk id="74" creationId="{213443C0-B585-B6D3-48E7-C8BF7E970E3B}"/>
          </ac:spMkLst>
        </pc:spChg>
        <pc:picChg chg="add del mod">
          <ac:chgData name="D24126048 Shalini Kuruguntla" userId="23374a9f-2428-4aa2-9b1a-1e5bb554d412" providerId="ADAL" clId="{14977E68-7F0A-460D-8AEF-1FA78A15CCDB}" dt="2025-10-08T23:13:39.645" v="553" actId="478"/>
          <ac:picMkLst>
            <pc:docMk/>
            <pc:sldMk cId="0" sldId="258"/>
            <ac:picMk id="76" creationId="{FC0AA076-563E-C133-05BE-17D3B7CF4833}"/>
          </ac:picMkLst>
        </pc:picChg>
        <pc:picChg chg="add mod">
          <ac:chgData name="D24126048 Shalini Kuruguntla" userId="23374a9f-2428-4aa2-9b1a-1e5bb554d412" providerId="ADAL" clId="{14977E68-7F0A-460D-8AEF-1FA78A15CCDB}" dt="2025-10-08T23:16:26.881" v="560" actId="14100"/>
          <ac:picMkLst>
            <pc:docMk/>
            <pc:sldMk cId="0" sldId="258"/>
            <ac:picMk id="78" creationId="{084F7B60-A458-3D87-20DB-A65CDA2E969C}"/>
          </ac:picMkLst>
        </pc:picChg>
      </pc:sldChg>
      <pc:sldChg chg="modSp add del mod">
        <pc:chgData name="D24126048 Shalini Kuruguntla" userId="23374a9f-2428-4aa2-9b1a-1e5bb554d412" providerId="ADAL" clId="{14977E68-7F0A-460D-8AEF-1FA78A15CCDB}" dt="2025-10-08T23:55:21.545" v="660" actId="47"/>
        <pc:sldMkLst>
          <pc:docMk/>
          <pc:sldMk cId="0" sldId="259"/>
        </pc:sldMkLst>
        <pc:spChg chg="mod">
          <ac:chgData name="D24126048 Shalini Kuruguntla" userId="23374a9f-2428-4aa2-9b1a-1e5bb554d412" providerId="ADAL" clId="{14977E68-7F0A-460D-8AEF-1FA78A15CCDB}" dt="2025-10-08T19:20:30.496" v="67" actId="1076"/>
          <ac:spMkLst>
            <pc:docMk/>
            <pc:sldMk cId="0" sldId="259"/>
            <ac:spMk id="23" creationId="{00000000-0000-0000-0000-000000000000}"/>
          </ac:spMkLst>
        </pc:spChg>
      </pc:sldChg>
      <pc:sldChg chg="modSp mod">
        <pc:chgData name="D24126048 Shalini Kuruguntla" userId="23374a9f-2428-4aa2-9b1a-1e5bb554d412" providerId="ADAL" clId="{14977E68-7F0A-460D-8AEF-1FA78A15CCDB}" dt="2025-10-08T19:21:02.270" v="69" actId="255"/>
        <pc:sldMkLst>
          <pc:docMk/>
          <pc:sldMk cId="0" sldId="260"/>
        </pc:sldMkLst>
        <pc:spChg chg="mod">
          <ac:chgData name="D24126048 Shalini Kuruguntla" userId="23374a9f-2428-4aa2-9b1a-1e5bb554d412" providerId="ADAL" clId="{14977E68-7F0A-460D-8AEF-1FA78A15CCDB}" dt="2025-10-08T19:21:02.270" v="69" actId="255"/>
          <ac:spMkLst>
            <pc:docMk/>
            <pc:sldMk cId="0" sldId="260"/>
            <ac:spMk id="6" creationId="{00000000-0000-0000-0000-000000000000}"/>
          </ac:spMkLst>
        </pc:spChg>
      </pc:sldChg>
      <pc:sldChg chg="modSp mod">
        <pc:chgData name="D24126048 Shalini Kuruguntla" userId="23374a9f-2428-4aa2-9b1a-1e5bb554d412" providerId="ADAL" clId="{14977E68-7F0A-460D-8AEF-1FA78A15CCDB}" dt="2025-10-08T19:21:20.314" v="73" actId="1076"/>
        <pc:sldMkLst>
          <pc:docMk/>
          <pc:sldMk cId="0" sldId="261"/>
        </pc:sldMkLst>
        <pc:spChg chg="mod">
          <ac:chgData name="D24126048 Shalini Kuruguntla" userId="23374a9f-2428-4aa2-9b1a-1e5bb554d412" providerId="ADAL" clId="{14977E68-7F0A-460D-8AEF-1FA78A15CCDB}" dt="2025-10-08T19:21:20.314" v="73" actId="1076"/>
          <ac:spMkLst>
            <pc:docMk/>
            <pc:sldMk cId="0" sldId="261"/>
            <ac:spMk id="15" creationId="{00000000-0000-0000-0000-000000000000}"/>
          </ac:spMkLst>
        </pc:spChg>
      </pc:sldChg>
      <pc:sldChg chg="modSp del mod">
        <pc:chgData name="D24126048 Shalini Kuruguntla" userId="23374a9f-2428-4aa2-9b1a-1e5bb554d412" providerId="ADAL" clId="{14977E68-7F0A-460D-8AEF-1FA78A15CCDB}" dt="2025-10-08T23:53:09.526" v="639" actId="47"/>
        <pc:sldMkLst>
          <pc:docMk/>
          <pc:sldMk cId="0" sldId="262"/>
        </pc:sldMkLst>
        <pc:spChg chg="mod">
          <ac:chgData name="D24126048 Shalini Kuruguntla" userId="23374a9f-2428-4aa2-9b1a-1e5bb554d412" providerId="ADAL" clId="{14977E68-7F0A-460D-8AEF-1FA78A15CCDB}" dt="2025-10-08T19:21:43.218" v="77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21:48.734" v="78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5:40.774" v="27" actId="2711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5:40.774" v="27" actId="2711"/>
          <ac:spMkLst>
            <pc:docMk/>
            <pc:sldMk cId="0" sldId="262"/>
            <ac:spMk id="14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5:40.774" v="27" actId="2711"/>
          <ac:spMkLst>
            <pc:docMk/>
            <pc:sldMk cId="0" sldId="262"/>
            <ac:spMk id="22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5:40.774" v="27" actId="2711"/>
          <ac:spMkLst>
            <pc:docMk/>
            <pc:sldMk cId="0" sldId="262"/>
            <ac:spMk id="23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5:40.774" v="27" actId="2711"/>
          <ac:spMkLst>
            <pc:docMk/>
            <pc:sldMk cId="0" sldId="262"/>
            <ac:spMk id="31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5:40.774" v="27" actId="2711"/>
          <ac:spMkLst>
            <pc:docMk/>
            <pc:sldMk cId="0" sldId="262"/>
            <ac:spMk id="32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5:40.774" v="27" actId="2711"/>
          <ac:spMkLst>
            <pc:docMk/>
            <pc:sldMk cId="0" sldId="262"/>
            <ac:spMk id="40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5:40.774" v="27" actId="2711"/>
          <ac:spMkLst>
            <pc:docMk/>
            <pc:sldMk cId="0" sldId="262"/>
            <ac:spMk id="41" creationId="{00000000-0000-0000-0000-000000000000}"/>
          </ac:spMkLst>
        </pc:spChg>
      </pc:sldChg>
      <pc:sldChg chg="modSp mod">
        <pc:chgData name="D24126048 Shalini Kuruguntla" userId="23374a9f-2428-4aa2-9b1a-1e5bb554d412" providerId="ADAL" clId="{14977E68-7F0A-460D-8AEF-1FA78A15CCDB}" dt="2025-10-08T19:22:16.972" v="99" actId="1076"/>
        <pc:sldMkLst>
          <pc:docMk/>
          <pc:sldMk cId="0" sldId="263"/>
        </pc:sldMkLst>
        <pc:spChg chg="mod">
          <ac:chgData name="D24126048 Shalini Kuruguntla" userId="23374a9f-2428-4aa2-9b1a-1e5bb554d412" providerId="ADAL" clId="{14977E68-7F0A-460D-8AEF-1FA78A15CCDB}" dt="2025-10-08T19:22:16.972" v="99" actId="1076"/>
          <ac:spMkLst>
            <pc:docMk/>
            <pc:sldMk cId="0" sldId="263"/>
            <ac:spMk id="23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5:52.680" v="28" actId="2711"/>
          <ac:spMkLst>
            <pc:docMk/>
            <pc:sldMk cId="0" sldId="263"/>
            <ac:spMk id="24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5:56.894" v="29" actId="2711"/>
          <ac:spMkLst>
            <pc:docMk/>
            <pc:sldMk cId="0" sldId="263"/>
            <ac:spMk id="25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01.715" v="30" actId="2711"/>
          <ac:spMkLst>
            <pc:docMk/>
            <pc:sldMk cId="0" sldId="263"/>
            <ac:spMk id="26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07.694" v="31" actId="2711"/>
          <ac:spMkLst>
            <pc:docMk/>
            <pc:sldMk cId="0" sldId="263"/>
            <ac:spMk id="27" creationId="{00000000-0000-0000-0000-000000000000}"/>
          </ac:spMkLst>
        </pc:spChg>
      </pc:sldChg>
      <pc:sldChg chg="modSp mod">
        <pc:chgData name="D24126048 Shalini Kuruguntla" userId="23374a9f-2428-4aa2-9b1a-1e5bb554d412" providerId="ADAL" clId="{14977E68-7F0A-460D-8AEF-1FA78A15CCDB}" dt="2025-10-08T19:22:31.390" v="102" actId="1076"/>
        <pc:sldMkLst>
          <pc:docMk/>
          <pc:sldMk cId="0" sldId="264"/>
        </pc:sldMkLst>
        <pc:spChg chg="mod">
          <ac:chgData name="D24126048 Shalini Kuruguntla" userId="23374a9f-2428-4aa2-9b1a-1e5bb554d412" providerId="ADAL" clId="{14977E68-7F0A-460D-8AEF-1FA78A15CCDB}" dt="2025-10-08T19:22:31.390" v="102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34.948" v="34" actId="2711"/>
          <ac:spMkLst>
            <pc:docMk/>
            <pc:sldMk cId="0" sldId="264"/>
            <ac:spMk id="17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34.948" v="34" actId="2711"/>
          <ac:spMkLst>
            <pc:docMk/>
            <pc:sldMk cId="0" sldId="264"/>
            <ac:spMk id="29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34.948" v="34" actId="2711"/>
          <ac:spMkLst>
            <pc:docMk/>
            <pc:sldMk cId="0" sldId="264"/>
            <ac:spMk id="57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34.948" v="34" actId="2711"/>
          <ac:spMkLst>
            <pc:docMk/>
            <pc:sldMk cId="0" sldId="264"/>
            <ac:spMk id="59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34.948" v="34" actId="2711"/>
          <ac:spMkLst>
            <pc:docMk/>
            <pc:sldMk cId="0" sldId="264"/>
            <ac:spMk id="60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34.948" v="34" actId="2711"/>
          <ac:spMkLst>
            <pc:docMk/>
            <pc:sldMk cId="0" sldId="264"/>
            <ac:spMk id="65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34.948" v="34" actId="2711"/>
          <ac:spMkLst>
            <pc:docMk/>
            <pc:sldMk cId="0" sldId="264"/>
            <ac:spMk id="73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34.948" v="34" actId="2711"/>
          <ac:spMkLst>
            <pc:docMk/>
            <pc:sldMk cId="0" sldId="264"/>
            <ac:spMk id="83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34.948" v="34" actId="2711"/>
          <ac:spMkLst>
            <pc:docMk/>
            <pc:sldMk cId="0" sldId="264"/>
            <ac:spMk id="89" creationId="{00000000-0000-0000-0000-000000000000}"/>
          </ac:spMkLst>
        </pc:spChg>
        <pc:spChg chg="mod">
          <ac:chgData name="D24126048 Shalini Kuruguntla" userId="23374a9f-2428-4aa2-9b1a-1e5bb554d412" providerId="ADAL" clId="{14977E68-7F0A-460D-8AEF-1FA78A15CCDB}" dt="2025-10-08T19:16:34.948" v="34" actId="2711"/>
          <ac:spMkLst>
            <pc:docMk/>
            <pc:sldMk cId="0" sldId="264"/>
            <ac:spMk id="97" creationId="{00000000-0000-0000-0000-000000000000}"/>
          </ac:spMkLst>
        </pc:spChg>
      </pc:sldChg>
      <pc:sldChg chg="addSp delSp modSp mod">
        <pc:chgData name="D24126048 Shalini Kuruguntla" userId="23374a9f-2428-4aa2-9b1a-1e5bb554d412" providerId="ADAL" clId="{14977E68-7F0A-460D-8AEF-1FA78A15CCDB}" dt="2025-10-08T23:33:16.074" v="610" actId="1076"/>
        <pc:sldMkLst>
          <pc:docMk/>
          <pc:sldMk cId="0" sldId="265"/>
        </pc:sldMkLst>
        <pc:spChg chg="del">
          <ac:chgData name="D24126048 Shalini Kuruguntla" userId="23374a9f-2428-4aa2-9b1a-1e5bb554d412" providerId="ADAL" clId="{14977E68-7F0A-460D-8AEF-1FA78A15CCDB}" dt="2025-10-08T23:32:32.995" v="602" actId="478"/>
          <ac:spMkLst>
            <pc:docMk/>
            <pc:sldMk cId="0" sldId="265"/>
            <ac:spMk id="2" creationId="{00000000-0000-0000-0000-000000000000}"/>
          </ac:spMkLst>
        </pc:spChg>
        <pc:spChg chg="add mod">
          <ac:chgData name="D24126048 Shalini Kuruguntla" userId="23374a9f-2428-4aa2-9b1a-1e5bb554d412" providerId="ADAL" clId="{14977E68-7F0A-460D-8AEF-1FA78A15CCDB}" dt="2025-10-08T23:33:16.074" v="610" actId="1076"/>
          <ac:spMkLst>
            <pc:docMk/>
            <pc:sldMk cId="0" sldId="265"/>
            <ac:spMk id="3" creationId="{B8390C90-FEA1-30B8-D005-4F3E2F152960}"/>
          </ac:spMkLst>
        </pc:spChg>
        <pc:spChg chg="del mod">
          <ac:chgData name="D24126048 Shalini Kuruguntla" userId="23374a9f-2428-4aa2-9b1a-1e5bb554d412" providerId="ADAL" clId="{14977E68-7F0A-460D-8AEF-1FA78A15CCDB}" dt="2025-10-08T23:33:07.041" v="608"/>
          <ac:spMkLst>
            <pc:docMk/>
            <pc:sldMk cId="0" sldId="265"/>
            <ac:spMk id="6" creationId="{00000000-0000-0000-0000-000000000000}"/>
          </ac:spMkLst>
        </pc:spChg>
      </pc:sldChg>
      <pc:sldChg chg="addSp delSp modSp mod">
        <pc:chgData name="D24126048 Shalini Kuruguntla" userId="23374a9f-2428-4aa2-9b1a-1e5bb554d412" providerId="ADAL" clId="{14977E68-7F0A-460D-8AEF-1FA78A15CCDB}" dt="2025-10-08T23:56:12.663" v="663" actId="113"/>
        <pc:sldMkLst>
          <pc:docMk/>
          <pc:sldMk cId="0" sldId="266"/>
        </pc:sldMkLst>
        <pc:spChg chg="del">
          <ac:chgData name="D24126048 Shalini Kuruguntla" userId="23374a9f-2428-4aa2-9b1a-1e5bb554d412" providerId="ADAL" clId="{14977E68-7F0A-460D-8AEF-1FA78A15CCDB}" dt="2025-10-08T23:53:42.695" v="640" actId="478"/>
          <ac:spMkLst>
            <pc:docMk/>
            <pc:sldMk cId="0" sldId="266"/>
            <ac:spMk id="2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53:57.335" v="646" actId="478"/>
          <ac:spMkLst>
            <pc:docMk/>
            <pc:sldMk cId="0" sldId="266"/>
            <ac:spMk id="6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53:55.488" v="645" actId="478"/>
          <ac:spMkLst>
            <pc:docMk/>
            <pc:sldMk cId="0" sldId="266"/>
            <ac:spMk id="7" creationId="{00000000-0000-0000-0000-000000000000}"/>
          </ac:spMkLst>
        </pc:spChg>
        <pc:spChg chg="del mod">
          <ac:chgData name="D24126048 Shalini Kuruguntla" userId="23374a9f-2428-4aa2-9b1a-1e5bb554d412" providerId="ADAL" clId="{14977E68-7F0A-460D-8AEF-1FA78A15CCDB}" dt="2025-10-08T23:54:48.616" v="656"/>
          <ac:spMkLst>
            <pc:docMk/>
            <pc:sldMk cId="0" sldId="266"/>
            <ac:spMk id="8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53:50.450" v="642" actId="478"/>
          <ac:spMkLst>
            <pc:docMk/>
            <pc:sldMk cId="0" sldId="266"/>
            <ac:spMk id="9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53:50.450" v="642" actId="478"/>
          <ac:spMkLst>
            <pc:docMk/>
            <pc:sldMk cId="0" sldId="266"/>
            <ac:spMk id="10" creationId="{00000000-0000-0000-0000-000000000000}"/>
          </ac:spMkLst>
        </pc:spChg>
        <pc:spChg chg="del">
          <ac:chgData name="D24126048 Shalini Kuruguntla" userId="23374a9f-2428-4aa2-9b1a-1e5bb554d412" providerId="ADAL" clId="{14977E68-7F0A-460D-8AEF-1FA78A15CCDB}" dt="2025-10-08T23:53:50.450" v="642" actId="478"/>
          <ac:spMkLst>
            <pc:docMk/>
            <pc:sldMk cId="0" sldId="266"/>
            <ac:spMk id="11" creationId="{00000000-0000-0000-0000-000000000000}"/>
          </ac:spMkLst>
        </pc:spChg>
        <pc:spChg chg="add mod">
          <ac:chgData name="D24126048 Shalini Kuruguntla" userId="23374a9f-2428-4aa2-9b1a-1e5bb554d412" providerId="ADAL" clId="{14977E68-7F0A-460D-8AEF-1FA78A15CCDB}" dt="2025-10-08T23:56:12.663" v="663" actId="113"/>
          <ac:spMkLst>
            <pc:docMk/>
            <pc:sldMk cId="0" sldId="266"/>
            <ac:spMk id="12" creationId="{8E938588-8A86-3EAA-7EDB-01BE1CE382C9}"/>
          </ac:spMkLst>
        </pc:spChg>
        <pc:picChg chg="del">
          <ac:chgData name="D24126048 Shalini Kuruguntla" userId="23374a9f-2428-4aa2-9b1a-1e5bb554d412" providerId="ADAL" clId="{14977E68-7F0A-460D-8AEF-1FA78A15CCDB}" dt="2025-10-08T23:53:45.344" v="641" actId="478"/>
          <ac:picMkLst>
            <pc:docMk/>
            <pc:sldMk cId="0" sldId="266"/>
            <ac:picMk id="3" creationId="{00000000-0000-0000-0000-000000000000}"/>
          </ac:picMkLst>
        </pc:picChg>
        <pc:picChg chg="del">
          <ac:chgData name="D24126048 Shalini Kuruguntla" userId="23374a9f-2428-4aa2-9b1a-1e5bb554d412" providerId="ADAL" clId="{14977E68-7F0A-460D-8AEF-1FA78A15CCDB}" dt="2025-10-08T23:53:52.187" v="643" actId="478"/>
          <ac:picMkLst>
            <pc:docMk/>
            <pc:sldMk cId="0" sldId="266"/>
            <ac:picMk id="4" creationId="{00000000-0000-0000-0000-000000000000}"/>
          </ac:picMkLst>
        </pc:picChg>
        <pc:picChg chg="del">
          <ac:chgData name="D24126048 Shalini Kuruguntla" userId="23374a9f-2428-4aa2-9b1a-1e5bb554d412" providerId="ADAL" clId="{14977E68-7F0A-460D-8AEF-1FA78A15CCDB}" dt="2025-10-08T23:53:53.781" v="644" actId="478"/>
          <ac:picMkLst>
            <pc:docMk/>
            <pc:sldMk cId="0" sldId="266"/>
            <ac:picMk id="5" creationId="{00000000-0000-0000-0000-000000000000}"/>
          </ac:picMkLst>
        </pc:picChg>
      </pc:sldChg>
      <pc:sldChg chg="modSp del mod">
        <pc:chgData name="D24126048 Shalini Kuruguntla" userId="23374a9f-2428-4aa2-9b1a-1e5bb554d412" providerId="ADAL" clId="{14977E68-7F0A-460D-8AEF-1FA78A15CCDB}" dt="2025-10-08T23:54:09.375" v="648" actId="47"/>
        <pc:sldMkLst>
          <pc:docMk/>
          <pc:sldMk cId="0" sldId="267"/>
        </pc:sldMkLst>
        <pc:spChg chg="mod">
          <ac:chgData name="D24126048 Shalini Kuruguntla" userId="23374a9f-2428-4aa2-9b1a-1e5bb554d412" providerId="ADAL" clId="{14977E68-7F0A-460D-8AEF-1FA78A15CCDB}" dt="2025-10-08T19:23:58.922" v="113" actId="1076"/>
          <ac:spMkLst>
            <pc:docMk/>
            <pc:sldMk cId="0" sldId="267"/>
            <ac:spMk id="5" creationId="{00000000-0000-0000-0000-000000000000}"/>
          </ac:spMkLst>
        </pc:spChg>
      </pc:sldChg>
      <pc:sldChg chg="modSp del mod">
        <pc:chgData name="D24126048 Shalini Kuruguntla" userId="23374a9f-2428-4aa2-9b1a-1e5bb554d412" providerId="ADAL" clId="{14977E68-7F0A-460D-8AEF-1FA78A15CCDB}" dt="2025-10-08T23:56:04.262" v="661" actId="47"/>
        <pc:sldMkLst>
          <pc:docMk/>
          <pc:sldMk cId="0" sldId="268"/>
        </pc:sldMkLst>
        <pc:spChg chg="mod">
          <ac:chgData name="D24126048 Shalini Kuruguntla" userId="23374a9f-2428-4aa2-9b1a-1e5bb554d412" providerId="ADAL" clId="{14977E68-7F0A-460D-8AEF-1FA78A15CCDB}" dt="2025-10-08T19:24:10.950" v="116" actId="1076"/>
          <ac:spMkLst>
            <pc:docMk/>
            <pc:sldMk cId="0" sldId="268"/>
            <ac:spMk id="6" creationId="{00000000-0000-0000-0000-000000000000}"/>
          </ac:spMkLst>
        </pc:spChg>
      </pc:sldChg>
      <pc:sldChg chg="modSp add del mod ord">
        <pc:chgData name="D24126048 Shalini Kuruguntla" userId="23374a9f-2428-4aa2-9b1a-1e5bb554d412" providerId="ADAL" clId="{14977E68-7F0A-460D-8AEF-1FA78A15CCDB}" dt="2025-10-08T23:51:28.846" v="624" actId="47"/>
        <pc:sldMkLst>
          <pc:docMk/>
          <pc:sldMk cId="0" sldId="269"/>
        </pc:sldMkLst>
        <pc:spChg chg="mod">
          <ac:chgData name="D24126048 Shalini Kuruguntla" userId="23374a9f-2428-4aa2-9b1a-1e5bb554d412" providerId="ADAL" clId="{14977E68-7F0A-460D-8AEF-1FA78A15CCDB}" dt="2025-10-08T19:17:12.790" v="39" actId="2711"/>
          <ac:spMkLst>
            <pc:docMk/>
            <pc:sldMk cId="0" sldId="269"/>
            <ac:spMk id="6" creationId="{00000000-0000-0000-0000-000000000000}"/>
          </ac:spMkLst>
        </pc:spChg>
      </pc:sldChg>
      <pc:sldChg chg="modSp add del mod ord">
        <pc:chgData name="D24126048 Shalini Kuruguntla" userId="23374a9f-2428-4aa2-9b1a-1e5bb554d412" providerId="ADAL" clId="{14977E68-7F0A-460D-8AEF-1FA78A15CCDB}" dt="2025-10-08T23:51:29.639" v="625" actId="47"/>
        <pc:sldMkLst>
          <pc:docMk/>
          <pc:sldMk cId="0" sldId="270"/>
        </pc:sldMkLst>
        <pc:spChg chg="mod">
          <ac:chgData name="D24126048 Shalini Kuruguntla" userId="23374a9f-2428-4aa2-9b1a-1e5bb554d412" providerId="ADAL" clId="{14977E68-7F0A-460D-8AEF-1FA78A15CCDB}" dt="2025-10-08T19:17:28.449" v="43" actId="2711"/>
          <ac:spMkLst>
            <pc:docMk/>
            <pc:sldMk cId="0" sldId="270"/>
            <ac:spMk id="41" creationId="{00000000-0000-0000-0000-000000000000}"/>
          </ac:spMkLst>
        </pc:spChg>
      </pc:sldChg>
      <pc:sldChg chg="modSp add del mod">
        <pc:chgData name="D24126048 Shalini Kuruguntla" userId="23374a9f-2428-4aa2-9b1a-1e5bb554d412" providerId="ADAL" clId="{14977E68-7F0A-460D-8AEF-1FA78A15CCDB}" dt="2025-10-08T23:51:30.406" v="626" actId="47"/>
        <pc:sldMkLst>
          <pc:docMk/>
          <pc:sldMk cId="0" sldId="271"/>
        </pc:sldMkLst>
        <pc:spChg chg="mod">
          <ac:chgData name="D24126048 Shalini Kuruguntla" userId="23374a9f-2428-4aa2-9b1a-1e5bb554d412" providerId="ADAL" clId="{14977E68-7F0A-460D-8AEF-1FA78A15CCDB}" dt="2025-10-08T19:17:21.804" v="42" actId="2711"/>
          <ac:spMkLst>
            <pc:docMk/>
            <pc:sldMk cId="0" sldId="271"/>
            <ac:spMk id="13" creationId="{00000000-0000-0000-0000-000000000000}"/>
          </ac:spMkLst>
        </pc:spChg>
      </pc:sldChg>
      <pc:sldChg chg="modSp add del mod">
        <pc:chgData name="D24126048 Shalini Kuruguntla" userId="23374a9f-2428-4aa2-9b1a-1e5bb554d412" providerId="ADAL" clId="{14977E68-7F0A-460D-8AEF-1FA78A15CCDB}" dt="2025-10-08T23:51:31.148" v="627" actId="47"/>
        <pc:sldMkLst>
          <pc:docMk/>
          <pc:sldMk cId="0" sldId="272"/>
        </pc:sldMkLst>
        <pc:spChg chg="mod">
          <ac:chgData name="D24126048 Shalini Kuruguntla" userId="23374a9f-2428-4aa2-9b1a-1e5bb554d412" providerId="ADAL" clId="{14977E68-7F0A-460D-8AEF-1FA78A15CCDB}" dt="2025-10-08T19:17:35.002" v="44" actId="2711"/>
          <ac:spMkLst>
            <pc:docMk/>
            <pc:sldMk cId="0" sldId="272"/>
            <ac:spMk id="9" creationId="{00000000-0000-0000-0000-000000000000}"/>
          </ac:spMkLst>
        </pc:spChg>
      </pc:sldChg>
      <pc:sldChg chg="modSp add del mod">
        <pc:chgData name="D24126048 Shalini Kuruguntla" userId="23374a9f-2428-4aa2-9b1a-1e5bb554d412" providerId="ADAL" clId="{14977E68-7F0A-460D-8AEF-1FA78A15CCDB}" dt="2025-10-08T23:51:31.936" v="628" actId="47"/>
        <pc:sldMkLst>
          <pc:docMk/>
          <pc:sldMk cId="0" sldId="273"/>
        </pc:sldMkLst>
        <pc:spChg chg="mod">
          <ac:chgData name="D24126048 Shalini Kuruguntla" userId="23374a9f-2428-4aa2-9b1a-1e5bb554d412" providerId="ADAL" clId="{14977E68-7F0A-460D-8AEF-1FA78A15CCDB}" dt="2025-10-08T19:17:41.260" v="45" actId="2711"/>
          <ac:spMkLst>
            <pc:docMk/>
            <pc:sldMk cId="0" sldId="273"/>
            <ac:spMk id="10" creationId="{00000000-0000-0000-0000-000000000000}"/>
          </ac:spMkLst>
        </pc:spChg>
      </pc:sldChg>
      <pc:sldChg chg="modSp add del mod">
        <pc:chgData name="D24126048 Shalini Kuruguntla" userId="23374a9f-2428-4aa2-9b1a-1e5bb554d412" providerId="ADAL" clId="{14977E68-7F0A-460D-8AEF-1FA78A15CCDB}" dt="2025-10-08T23:51:32.682" v="629" actId="47"/>
        <pc:sldMkLst>
          <pc:docMk/>
          <pc:sldMk cId="0" sldId="274"/>
        </pc:sldMkLst>
        <pc:spChg chg="mod">
          <ac:chgData name="D24126048 Shalini Kuruguntla" userId="23374a9f-2428-4aa2-9b1a-1e5bb554d412" providerId="ADAL" clId="{14977E68-7F0A-460D-8AEF-1FA78A15CCDB}" dt="2025-10-08T19:17:46.659" v="46" actId="2711"/>
          <ac:spMkLst>
            <pc:docMk/>
            <pc:sldMk cId="0" sldId="274"/>
            <ac:spMk id="8" creationId="{00000000-0000-0000-0000-000000000000}"/>
          </ac:spMkLst>
        </pc:spChg>
      </pc:sldChg>
      <pc:sldChg chg="modSp add del mod">
        <pc:chgData name="D24126048 Shalini Kuruguntla" userId="23374a9f-2428-4aa2-9b1a-1e5bb554d412" providerId="ADAL" clId="{14977E68-7F0A-460D-8AEF-1FA78A15CCDB}" dt="2025-10-08T23:51:34.391" v="630" actId="47"/>
        <pc:sldMkLst>
          <pc:docMk/>
          <pc:sldMk cId="0" sldId="275"/>
        </pc:sldMkLst>
        <pc:spChg chg="mod">
          <ac:chgData name="D24126048 Shalini Kuruguntla" userId="23374a9f-2428-4aa2-9b1a-1e5bb554d412" providerId="ADAL" clId="{14977E68-7F0A-460D-8AEF-1FA78A15CCDB}" dt="2025-10-08T19:17:55.390" v="47" actId="2711"/>
          <ac:spMkLst>
            <pc:docMk/>
            <pc:sldMk cId="0" sldId="275"/>
            <ac:spMk id="5" creationId="{00000000-0000-0000-0000-000000000000}"/>
          </ac:spMkLst>
        </pc:spChg>
      </pc:sldChg>
      <pc:sldChg chg="addSp modSp new del mod">
        <pc:chgData name="D24126048 Shalini Kuruguntla" userId="23374a9f-2428-4aa2-9b1a-1e5bb554d412" providerId="ADAL" clId="{14977E68-7F0A-460D-8AEF-1FA78A15CCDB}" dt="2025-10-08T23:55:03.730" v="657" actId="47"/>
        <pc:sldMkLst>
          <pc:docMk/>
          <pc:sldMk cId="2445130366" sldId="276"/>
        </pc:sldMkLst>
        <pc:spChg chg="add mod">
          <ac:chgData name="D24126048 Shalini Kuruguntla" userId="23374a9f-2428-4aa2-9b1a-1e5bb554d412" providerId="ADAL" clId="{14977E68-7F0A-460D-8AEF-1FA78A15CCDB}" dt="2025-10-08T19:26:17.393" v="468" actId="20577"/>
          <ac:spMkLst>
            <pc:docMk/>
            <pc:sldMk cId="2445130366" sldId="276"/>
            <ac:spMk id="2" creationId="{EBDC5BA2-D3EE-1A87-6658-EBED90290D56}"/>
          </ac:spMkLst>
        </pc:spChg>
      </pc:sldChg>
      <pc:sldChg chg="add del">
        <pc:chgData name="D24126048 Shalini Kuruguntla" userId="23374a9f-2428-4aa2-9b1a-1e5bb554d412" providerId="ADAL" clId="{14977E68-7F0A-460D-8AEF-1FA78A15CCDB}" dt="2025-10-08T23:51:16.905" v="611" actId="47"/>
        <pc:sldMkLst>
          <pc:docMk/>
          <pc:sldMk cId="0" sldId="277"/>
        </pc:sldMkLst>
      </pc:sldChg>
      <pc:sldChg chg="add del">
        <pc:chgData name="D24126048 Shalini Kuruguntla" userId="23374a9f-2428-4aa2-9b1a-1e5bb554d412" providerId="ADAL" clId="{14977E68-7F0A-460D-8AEF-1FA78A15CCDB}" dt="2025-10-08T23:51:17.452" v="612" actId="47"/>
        <pc:sldMkLst>
          <pc:docMk/>
          <pc:sldMk cId="0" sldId="278"/>
        </pc:sldMkLst>
      </pc:sldChg>
      <pc:sldChg chg="add del">
        <pc:chgData name="D24126048 Shalini Kuruguntla" userId="23374a9f-2428-4aa2-9b1a-1e5bb554d412" providerId="ADAL" clId="{14977E68-7F0A-460D-8AEF-1FA78A15CCDB}" dt="2025-10-08T23:51:18.752" v="613" actId="47"/>
        <pc:sldMkLst>
          <pc:docMk/>
          <pc:sldMk cId="0" sldId="279"/>
        </pc:sldMkLst>
      </pc:sldChg>
      <pc:sldChg chg="add del">
        <pc:chgData name="D24126048 Shalini Kuruguntla" userId="23374a9f-2428-4aa2-9b1a-1e5bb554d412" providerId="ADAL" clId="{14977E68-7F0A-460D-8AEF-1FA78A15CCDB}" dt="2025-10-08T23:51:19.455" v="614" actId="47"/>
        <pc:sldMkLst>
          <pc:docMk/>
          <pc:sldMk cId="0" sldId="280"/>
        </pc:sldMkLst>
      </pc:sldChg>
      <pc:sldChg chg="add del">
        <pc:chgData name="D24126048 Shalini Kuruguntla" userId="23374a9f-2428-4aa2-9b1a-1e5bb554d412" providerId="ADAL" clId="{14977E68-7F0A-460D-8AEF-1FA78A15CCDB}" dt="2025-10-08T23:51:20.578" v="615" actId="47"/>
        <pc:sldMkLst>
          <pc:docMk/>
          <pc:sldMk cId="0" sldId="281"/>
        </pc:sldMkLst>
      </pc:sldChg>
      <pc:sldChg chg="add del">
        <pc:chgData name="D24126048 Shalini Kuruguntla" userId="23374a9f-2428-4aa2-9b1a-1e5bb554d412" providerId="ADAL" clId="{14977E68-7F0A-460D-8AEF-1FA78A15CCDB}" dt="2025-10-08T23:51:21.124" v="616" actId="47"/>
        <pc:sldMkLst>
          <pc:docMk/>
          <pc:sldMk cId="0" sldId="282"/>
        </pc:sldMkLst>
      </pc:sldChg>
      <pc:sldChg chg="add del">
        <pc:chgData name="D24126048 Shalini Kuruguntla" userId="23374a9f-2428-4aa2-9b1a-1e5bb554d412" providerId="ADAL" clId="{14977E68-7F0A-460D-8AEF-1FA78A15CCDB}" dt="2025-10-08T23:51:23.134" v="617" actId="47"/>
        <pc:sldMkLst>
          <pc:docMk/>
          <pc:sldMk cId="0" sldId="283"/>
        </pc:sldMkLst>
      </pc:sldChg>
      <pc:sldChg chg="add del">
        <pc:chgData name="D24126048 Shalini Kuruguntla" userId="23374a9f-2428-4aa2-9b1a-1e5bb554d412" providerId="ADAL" clId="{14977E68-7F0A-460D-8AEF-1FA78A15CCDB}" dt="2025-10-08T23:51:23.984" v="618" actId="47"/>
        <pc:sldMkLst>
          <pc:docMk/>
          <pc:sldMk cId="0" sldId="284"/>
        </pc:sldMkLst>
      </pc:sldChg>
      <pc:sldChg chg="add del">
        <pc:chgData name="D24126048 Shalini Kuruguntla" userId="23374a9f-2428-4aa2-9b1a-1e5bb554d412" providerId="ADAL" clId="{14977E68-7F0A-460D-8AEF-1FA78A15CCDB}" dt="2025-10-08T23:51:24.603" v="619" actId="47"/>
        <pc:sldMkLst>
          <pc:docMk/>
          <pc:sldMk cId="0" sldId="285"/>
        </pc:sldMkLst>
      </pc:sldChg>
      <pc:sldChg chg="add del">
        <pc:chgData name="D24126048 Shalini Kuruguntla" userId="23374a9f-2428-4aa2-9b1a-1e5bb554d412" providerId="ADAL" clId="{14977E68-7F0A-460D-8AEF-1FA78A15CCDB}" dt="2025-10-08T23:51:25.607" v="620" actId="47"/>
        <pc:sldMkLst>
          <pc:docMk/>
          <pc:sldMk cId="0" sldId="286"/>
        </pc:sldMkLst>
      </pc:sldChg>
      <pc:sldChg chg="add del">
        <pc:chgData name="D24126048 Shalini Kuruguntla" userId="23374a9f-2428-4aa2-9b1a-1e5bb554d412" providerId="ADAL" clId="{14977E68-7F0A-460D-8AEF-1FA78A15CCDB}" dt="2025-10-08T23:51:26.412" v="621" actId="47"/>
        <pc:sldMkLst>
          <pc:docMk/>
          <pc:sldMk cId="0" sldId="287"/>
        </pc:sldMkLst>
      </pc:sldChg>
      <pc:sldChg chg="add del">
        <pc:chgData name="D24126048 Shalini Kuruguntla" userId="23374a9f-2428-4aa2-9b1a-1e5bb554d412" providerId="ADAL" clId="{14977E68-7F0A-460D-8AEF-1FA78A15CCDB}" dt="2025-10-08T23:51:27.294" v="622" actId="47"/>
        <pc:sldMkLst>
          <pc:docMk/>
          <pc:sldMk cId="0" sldId="288"/>
        </pc:sldMkLst>
      </pc:sldChg>
      <pc:sldChg chg="add del">
        <pc:chgData name="D24126048 Shalini Kuruguntla" userId="23374a9f-2428-4aa2-9b1a-1e5bb554d412" providerId="ADAL" clId="{14977E68-7F0A-460D-8AEF-1FA78A15CCDB}" dt="2025-10-08T23:51:28.261" v="623" actId="47"/>
        <pc:sldMkLst>
          <pc:docMk/>
          <pc:sldMk cId="0" sldId="289"/>
        </pc:sldMkLst>
      </pc:sldChg>
      <pc:sldChg chg="modSp mod">
        <pc:chgData name="D24126048 Shalini Kuruguntla" userId="23374a9f-2428-4aa2-9b1a-1e5bb554d412" providerId="ADAL" clId="{14977E68-7F0A-460D-8AEF-1FA78A15CCDB}" dt="2025-10-09T00:04:31.732" v="795" actId="14100"/>
        <pc:sldMkLst>
          <pc:docMk/>
          <pc:sldMk cId="1615806773" sldId="296"/>
        </pc:sldMkLst>
        <pc:spChg chg="mod">
          <ac:chgData name="D24126048 Shalini Kuruguntla" userId="23374a9f-2428-4aa2-9b1a-1e5bb554d412" providerId="ADAL" clId="{14977E68-7F0A-460D-8AEF-1FA78A15CCDB}" dt="2025-10-08T23:57:11.585" v="668" actId="1076"/>
          <ac:spMkLst>
            <pc:docMk/>
            <pc:sldMk cId="1615806773" sldId="296"/>
            <ac:spMk id="2" creationId="{1F9E85FD-DD73-621E-A4BB-66C5F02F879A}"/>
          </ac:spMkLst>
        </pc:spChg>
        <pc:spChg chg="mod">
          <ac:chgData name="D24126048 Shalini Kuruguntla" userId="23374a9f-2428-4aa2-9b1a-1e5bb554d412" providerId="ADAL" clId="{14977E68-7F0A-460D-8AEF-1FA78A15CCDB}" dt="2025-10-09T00:04:31.732" v="795" actId="14100"/>
          <ac:spMkLst>
            <pc:docMk/>
            <pc:sldMk cId="1615806773" sldId="296"/>
            <ac:spMk id="3" creationId="{E0AE162D-A6FB-89FD-63A1-C5D2737FA630}"/>
          </ac:spMkLst>
        </pc:spChg>
      </pc:sldChg>
      <pc:sldChg chg="modSp mod">
        <pc:chgData name="D24126048 Shalini Kuruguntla" userId="23374a9f-2428-4aa2-9b1a-1e5bb554d412" providerId="ADAL" clId="{14977E68-7F0A-460D-8AEF-1FA78A15CCDB}" dt="2025-10-08T23:59:19.381" v="674" actId="1076"/>
        <pc:sldMkLst>
          <pc:docMk/>
          <pc:sldMk cId="2401505152" sldId="299"/>
        </pc:sldMkLst>
        <pc:spChg chg="mod">
          <ac:chgData name="D24126048 Shalini Kuruguntla" userId="23374a9f-2428-4aa2-9b1a-1e5bb554d412" providerId="ADAL" clId="{14977E68-7F0A-460D-8AEF-1FA78A15CCDB}" dt="2025-10-08T23:59:19.381" v="674" actId="1076"/>
          <ac:spMkLst>
            <pc:docMk/>
            <pc:sldMk cId="2401505152" sldId="299"/>
            <ac:spMk id="2" creationId="{F74120DA-2C9D-3C6A-891E-75EB3FEF37EA}"/>
          </ac:spMkLst>
        </pc:spChg>
      </pc:sldChg>
      <pc:sldChg chg="modSp mod">
        <pc:chgData name="D24126048 Shalini Kuruguntla" userId="23374a9f-2428-4aa2-9b1a-1e5bb554d412" providerId="ADAL" clId="{14977E68-7F0A-460D-8AEF-1FA78A15CCDB}" dt="2025-10-08T23:56:27.115" v="664" actId="1076"/>
        <pc:sldMkLst>
          <pc:docMk/>
          <pc:sldMk cId="2795000528" sldId="300"/>
        </pc:sldMkLst>
        <pc:spChg chg="mod">
          <ac:chgData name="D24126048 Shalini Kuruguntla" userId="23374a9f-2428-4aa2-9b1a-1e5bb554d412" providerId="ADAL" clId="{14977E68-7F0A-460D-8AEF-1FA78A15CCDB}" dt="2025-10-08T23:56:27.115" v="664" actId="1076"/>
          <ac:spMkLst>
            <pc:docMk/>
            <pc:sldMk cId="2795000528" sldId="300"/>
            <ac:spMk id="2" creationId="{0D7C5103-D2D4-8672-D8C4-903C005E5BBA}"/>
          </ac:spMkLst>
        </pc:spChg>
      </pc:sldChg>
      <pc:sldChg chg="modSp mod">
        <pc:chgData name="D24126048 Shalini Kuruguntla" userId="23374a9f-2428-4aa2-9b1a-1e5bb554d412" providerId="ADAL" clId="{14977E68-7F0A-460D-8AEF-1FA78A15CCDB}" dt="2025-10-08T23:58:56.355" v="672" actId="1076"/>
        <pc:sldMkLst>
          <pc:docMk/>
          <pc:sldMk cId="2475986430" sldId="301"/>
        </pc:sldMkLst>
        <pc:spChg chg="mod">
          <ac:chgData name="D24126048 Shalini Kuruguntla" userId="23374a9f-2428-4aa2-9b1a-1e5bb554d412" providerId="ADAL" clId="{14977E68-7F0A-460D-8AEF-1FA78A15CCDB}" dt="2025-10-08T23:58:56.355" v="672" actId="1076"/>
          <ac:spMkLst>
            <pc:docMk/>
            <pc:sldMk cId="2475986430" sldId="301"/>
            <ac:spMk id="2" creationId="{B1B6DBF3-8711-5490-4E47-30020FF1C47B}"/>
          </ac:spMkLst>
        </pc:spChg>
        <pc:picChg chg="mod">
          <ac:chgData name="D24126048 Shalini Kuruguntla" userId="23374a9f-2428-4aa2-9b1a-1e5bb554d412" providerId="ADAL" clId="{14977E68-7F0A-460D-8AEF-1FA78A15CCDB}" dt="2025-10-08T23:58:42.828" v="669" actId="1076"/>
          <ac:picMkLst>
            <pc:docMk/>
            <pc:sldMk cId="2475986430" sldId="301"/>
            <ac:picMk id="4" creationId="{653816CC-D129-E10E-CC03-E6569D3C564D}"/>
          </ac:picMkLst>
        </pc:picChg>
      </pc:sldChg>
      <pc:sldChg chg="addSp delSp modSp add mod">
        <pc:chgData name="D24126048 Shalini Kuruguntla" userId="23374a9f-2428-4aa2-9b1a-1e5bb554d412" providerId="ADAL" clId="{14977E68-7F0A-460D-8AEF-1FA78A15CCDB}" dt="2025-10-08T23:56:49.874" v="666" actId="1076"/>
        <pc:sldMkLst>
          <pc:docMk/>
          <pc:sldMk cId="3141800912" sldId="302"/>
        </pc:sldMkLst>
        <pc:spChg chg="mod">
          <ac:chgData name="D24126048 Shalini Kuruguntla" userId="23374a9f-2428-4aa2-9b1a-1e5bb554d412" providerId="ADAL" clId="{14977E68-7F0A-460D-8AEF-1FA78A15CCDB}" dt="2025-10-08T23:56:49.874" v="666" actId="1076"/>
          <ac:spMkLst>
            <pc:docMk/>
            <pc:sldMk cId="3141800912" sldId="302"/>
            <ac:spMk id="74" creationId="{7FC76C84-2BC0-7677-0A1D-F07ABC8672AF}"/>
          </ac:spMkLst>
        </pc:spChg>
        <pc:picChg chg="add mod">
          <ac:chgData name="D24126048 Shalini Kuruguntla" userId="23374a9f-2428-4aa2-9b1a-1e5bb554d412" providerId="ADAL" clId="{14977E68-7F0A-460D-8AEF-1FA78A15CCDB}" dt="2025-10-08T23:20:01.541" v="569" actId="14100"/>
          <ac:picMkLst>
            <pc:docMk/>
            <pc:sldMk cId="3141800912" sldId="302"/>
            <ac:picMk id="3" creationId="{0157460E-5C0A-B316-973A-81681BF74214}"/>
          </ac:picMkLst>
        </pc:picChg>
        <pc:picChg chg="del">
          <ac:chgData name="D24126048 Shalini Kuruguntla" userId="23374a9f-2428-4aa2-9b1a-1e5bb554d412" providerId="ADAL" clId="{14977E68-7F0A-460D-8AEF-1FA78A15CCDB}" dt="2025-10-08T23:16:56.252" v="562" actId="478"/>
          <ac:picMkLst>
            <pc:docMk/>
            <pc:sldMk cId="3141800912" sldId="302"/>
            <ac:picMk id="78" creationId="{8182834E-9B37-C933-3F0A-39CB4765AF5E}"/>
          </ac:picMkLst>
        </pc:picChg>
      </pc:sldChg>
      <pc:sldChg chg="addSp delSp modSp add mod">
        <pc:chgData name="D24126048 Shalini Kuruguntla" userId="23374a9f-2428-4aa2-9b1a-1e5bb554d412" providerId="ADAL" clId="{14977E68-7F0A-460D-8AEF-1FA78A15CCDB}" dt="2025-10-08T23:56:39.797" v="665" actId="1076"/>
        <pc:sldMkLst>
          <pc:docMk/>
          <pc:sldMk cId="1956870864" sldId="303"/>
        </pc:sldMkLst>
        <pc:spChg chg="mod">
          <ac:chgData name="D24126048 Shalini Kuruguntla" userId="23374a9f-2428-4aa2-9b1a-1e5bb554d412" providerId="ADAL" clId="{14977E68-7F0A-460D-8AEF-1FA78A15CCDB}" dt="2025-10-08T23:56:39.797" v="665" actId="1076"/>
          <ac:spMkLst>
            <pc:docMk/>
            <pc:sldMk cId="1956870864" sldId="303"/>
            <ac:spMk id="74" creationId="{A1D8A148-C24E-0182-F043-30015BBA164B}"/>
          </ac:spMkLst>
        </pc:spChg>
        <pc:picChg chg="del">
          <ac:chgData name="D24126048 Shalini Kuruguntla" userId="23374a9f-2428-4aa2-9b1a-1e5bb554d412" providerId="ADAL" clId="{14977E68-7F0A-460D-8AEF-1FA78A15CCDB}" dt="2025-10-08T23:20:58.453" v="595" actId="478"/>
          <ac:picMkLst>
            <pc:docMk/>
            <pc:sldMk cId="1956870864" sldId="303"/>
            <ac:picMk id="3" creationId="{B70ED5AC-173F-6496-CBA0-492A8F90C7AA}"/>
          </ac:picMkLst>
        </pc:picChg>
        <pc:picChg chg="add mod">
          <ac:chgData name="D24126048 Shalini Kuruguntla" userId="23374a9f-2428-4aa2-9b1a-1e5bb554d412" providerId="ADAL" clId="{14977E68-7F0A-460D-8AEF-1FA78A15CCDB}" dt="2025-10-08T23:22:32.272" v="599" actId="14100"/>
          <ac:picMkLst>
            <pc:docMk/>
            <pc:sldMk cId="1956870864" sldId="303"/>
            <ac:picMk id="4" creationId="{5BFB87FE-268E-5626-A4D0-0CC0DFA859A3}"/>
          </ac:picMkLst>
        </pc:picChg>
      </pc:sldChg>
    </pc:docChg>
  </pc:docChgLst>
  <pc:docChgLst>
    <pc:chgData name="D24125555 Karan Joseph" userId="S::d24125555@mytudublin.ie::ca8bd3e6-78f4-465b-ae71-e98efff02122" providerId="AD" clId="Web-{83DACD4E-83FA-3350-1582-9FACD723A616}"/>
    <pc:docChg chg="modSld">
      <pc:chgData name="D24125555 Karan Joseph" userId="S::d24125555@mytudublin.ie::ca8bd3e6-78f4-465b-ae71-e98efff02122" providerId="AD" clId="Web-{83DACD4E-83FA-3350-1582-9FACD723A616}" dt="2025-10-08T22:08:51.168" v="10"/>
      <pc:docMkLst>
        <pc:docMk/>
      </pc:docMkLst>
      <pc:sldChg chg="delSp modSp">
        <pc:chgData name="D24125555 Karan Joseph" userId="S::d24125555@mytudublin.ie::ca8bd3e6-78f4-465b-ae71-e98efff02122" providerId="AD" clId="Web-{83DACD4E-83FA-3350-1582-9FACD723A616}" dt="2025-10-08T22:02:38.421" v="5"/>
        <pc:sldMkLst>
          <pc:docMk/>
          <pc:sldMk cId="0" sldId="262"/>
        </pc:sldMkLst>
        <pc:spChg chg="del mod">
          <ac:chgData name="D24125555 Karan Joseph" userId="S::d24125555@mytudublin.ie::ca8bd3e6-78f4-465b-ae71-e98efff02122" providerId="AD" clId="Web-{83DACD4E-83FA-3350-1582-9FACD723A616}" dt="2025-10-08T22:02:21.608" v="3"/>
          <ac:spMkLst>
            <pc:docMk/>
            <pc:sldMk cId="0" sldId="262"/>
            <ac:spMk id="2" creationId="{00000000-0000-0000-0000-000000000000}"/>
          </ac:spMkLst>
        </pc:spChg>
        <pc:spChg chg="del">
          <ac:chgData name="D24125555 Karan Joseph" userId="S::d24125555@mytudublin.ie::ca8bd3e6-78f4-465b-ae71-e98efff02122" providerId="AD" clId="Web-{83DACD4E-83FA-3350-1582-9FACD723A616}" dt="2025-10-08T22:02:04.357" v="0"/>
          <ac:spMkLst>
            <pc:docMk/>
            <pc:sldMk cId="0" sldId="262"/>
            <ac:spMk id="3" creationId="{00000000-0000-0000-0000-000000000000}"/>
          </ac:spMkLst>
        </pc:spChg>
        <pc:spChg chg="mod">
          <ac:chgData name="D24125555 Karan Joseph" userId="S::d24125555@mytudublin.ie::ca8bd3e6-78f4-465b-ae71-e98efff02122" providerId="AD" clId="Web-{83DACD4E-83FA-3350-1582-9FACD723A616}" dt="2025-10-08T22:02:31.827" v="4" actId="20577"/>
          <ac:spMkLst>
            <pc:docMk/>
            <pc:sldMk cId="0" sldId="262"/>
            <ac:spMk id="4" creationId="{00000000-0000-0000-0000-000000000000}"/>
          </ac:spMkLst>
        </pc:spChg>
        <pc:spChg chg="del">
          <ac:chgData name="D24125555 Karan Joseph" userId="S::d24125555@mytudublin.ie::ca8bd3e6-78f4-465b-ae71-e98efff02122" providerId="AD" clId="Web-{83DACD4E-83FA-3350-1582-9FACD723A616}" dt="2025-10-08T22:02:38.421" v="5"/>
          <ac:spMkLst>
            <pc:docMk/>
            <pc:sldMk cId="0" sldId="262"/>
            <ac:spMk id="5" creationId="{00000000-0000-0000-0000-000000000000}"/>
          </ac:spMkLst>
        </pc:spChg>
      </pc:sldChg>
      <pc:sldChg chg="modSp">
        <pc:chgData name="D24125555 Karan Joseph" userId="S::d24125555@mytudublin.ie::ca8bd3e6-78f4-465b-ae71-e98efff02122" providerId="AD" clId="Web-{83DACD4E-83FA-3350-1582-9FACD723A616}" dt="2025-10-08T22:07:52.493" v="9" actId="20577"/>
        <pc:sldMkLst>
          <pc:docMk/>
          <pc:sldMk cId="0" sldId="265"/>
        </pc:sldMkLst>
        <pc:spChg chg="mod">
          <ac:chgData name="D24125555 Karan Joseph" userId="S::d24125555@mytudublin.ie::ca8bd3e6-78f4-465b-ae71-e98efff02122" providerId="AD" clId="Web-{83DACD4E-83FA-3350-1582-9FACD723A616}" dt="2025-10-08T22:07:52.493" v="9" actId="20577"/>
          <ac:spMkLst>
            <pc:docMk/>
            <pc:sldMk cId="0" sldId="265"/>
            <ac:spMk id="6" creationId="{00000000-0000-0000-0000-000000000000}"/>
          </ac:spMkLst>
        </pc:spChg>
      </pc:sldChg>
      <pc:sldChg chg="delSp">
        <pc:chgData name="D24125555 Karan Joseph" userId="S::d24125555@mytudublin.ie::ca8bd3e6-78f4-465b-ae71-e98efff02122" providerId="AD" clId="Web-{83DACD4E-83FA-3350-1582-9FACD723A616}" dt="2025-10-08T22:08:51.168" v="10"/>
        <pc:sldMkLst>
          <pc:docMk/>
          <pc:sldMk cId="0" sldId="278"/>
        </pc:sldMkLst>
        <pc:spChg chg="del">
          <ac:chgData name="D24125555 Karan Joseph" userId="S::d24125555@mytudublin.ie::ca8bd3e6-78f4-465b-ae71-e98efff02122" providerId="AD" clId="Web-{83DACD4E-83FA-3350-1582-9FACD723A616}" dt="2025-10-08T22:08:51.168" v="10"/>
          <ac:spMkLst>
            <pc:docMk/>
            <pc:sldMk cId="0" sldId="278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3820" y="3771901"/>
            <a:ext cx="13373099" cy="3394172"/>
          </a:xfrm>
        </p:spPr>
        <p:txBody>
          <a:bodyPr anchor="b">
            <a:normAutofit/>
          </a:bodyPr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3820" y="7166069"/>
            <a:ext cx="13373099" cy="1689425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6485716"/>
            <a:ext cx="2616978" cy="1167884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6794311"/>
            <a:ext cx="1169651" cy="54768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48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914400"/>
            <a:ext cx="13373099" cy="4675560"/>
          </a:xfrm>
        </p:spPr>
        <p:txBody>
          <a:bodyPr anchor="ctr">
            <a:normAutofit/>
          </a:bodyPr>
          <a:lstStyle>
            <a:lvl1pPr algn="l">
              <a:defRPr sz="8533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6531069"/>
            <a:ext cx="13373099" cy="2333796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1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924" y="914400"/>
            <a:ext cx="12590889" cy="4343400"/>
          </a:xfrm>
        </p:spPr>
        <p:txBody>
          <a:bodyPr anchor="ctr">
            <a:normAutofit/>
          </a:bodyPr>
          <a:lstStyle>
            <a:lvl1pPr algn="l">
              <a:defRPr sz="8533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12518" y="5257800"/>
            <a:ext cx="11304831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8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6531069"/>
            <a:ext cx="13373099" cy="2333796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01478" y="972008"/>
            <a:ext cx="914400" cy="877164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672278" y="4357959"/>
            <a:ext cx="914400" cy="877164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106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20" y="3657601"/>
            <a:ext cx="13373100" cy="4087268"/>
          </a:xfrm>
        </p:spPr>
        <p:txBody>
          <a:bodyPr anchor="b">
            <a:normAutofit/>
          </a:bodyPr>
          <a:lstStyle>
            <a:lvl1pPr algn="l">
              <a:defRPr sz="8533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80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74924" y="914400"/>
            <a:ext cx="12590889" cy="4343400"/>
          </a:xfrm>
        </p:spPr>
        <p:txBody>
          <a:bodyPr anchor="ctr">
            <a:normAutofit/>
          </a:bodyPr>
          <a:lstStyle>
            <a:lvl1pPr algn="l">
              <a:defRPr sz="8533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3818" y="6515100"/>
            <a:ext cx="13373100" cy="12573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accent1"/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01478" y="972008"/>
            <a:ext cx="914400" cy="877164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72278" y="4357959"/>
            <a:ext cx="914400" cy="877164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7535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941111"/>
            <a:ext cx="13373099" cy="4320030"/>
          </a:xfrm>
        </p:spPr>
        <p:txBody>
          <a:bodyPr anchor="ctr">
            <a:normAutofit/>
          </a:bodyPr>
          <a:lstStyle>
            <a:lvl1pPr algn="l">
              <a:defRPr sz="8533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3818" y="6515100"/>
            <a:ext cx="13373100" cy="12573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accent1"/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37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95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42219" y="941108"/>
            <a:ext cx="3311402" cy="7925726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3818" y="941108"/>
            <a:ext cx="9715500" cy="7925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9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8" y="936165"/>
            <a:ext cx="13367531" cy="19213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818" y="3200400"/>
            <a:ext cx="13373100" cy="5666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3088125"/>
            <a:ext cx="13373099" cy="2203200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5295194"/>
            <a:ext cx="13373099" cy="1290600"/>
          </a:xfrm>
        </p:spPr>
        <p:txBody>
          <a:bodyPr anchor="t"/>
          <a:lstStyle>
            <a:lvl1pPr marL="0" indent="0" algn="l">
              <a:buNone/>
              <a:defRPr sz="355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3818" y="3200400"/>
            <a:ext cx="6470796" cy="56664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86121" y="3189333"/>
            <a:ext cx="6470796" cy="56664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1181674"/>
            <a:ext cx="1169651" cy="54768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9060" y="2959055"/>
            <a:ext cx="5989098" cy="864393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3819" y="3823449"/>
            <a:ext cx="6514340" cy="50310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59944" y="2954213"/>
            <a:ext cx="5998502" cy="864393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0436" y="3818607"/>
            <a:ext cx="6508011" cy="50310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1181674"/>
            <a:ext cx="1169651" cy="54768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9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0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5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669132"/>
            <a:ext cx="5257799" cy="1464468"/>
          </a:xfrm>
        </p:spPr>
        <p:txBody>
          <a:bodyPr anchor="b"/>
          <a:lstStyle>
            <a:lvl1pPr algn="l">
              <a:defRPr sz="3556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4518" y="669133"/>
            <a:ext cx="7772400" cy="812244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19" y="2397920"/>
            <a:ext cx="5257799" cy="6393654"/>
          </a:xfrm>
        </p:spPr>
        <p:txBody>
          <a:bodyPr/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4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20" y="7200900"/>
            <a:ext cx="13373100" cy="850107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3818" y="952448"/>
            <a:ext cx="13373100" cy="5782455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8051007"/>
            <a:ext cx="13373100" cy="74056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342900"/>
            <a:ext cx="4277274" cy="9957942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832" y="236"/>
            <a:ext cx="3535011" cy="10279644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9387" y="936165"/>
            <a:ext cx="13367531" cy="192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8" y="3200400"/>
            <a:ext cx="13373100" cy="582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42419" y="9195656"/>
            <a:ext cx="1719425" cy="5555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83819" y="9203713"/>
            <a:ext cx="114299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7719" y="1181674"/>
            <a:ext cx="11696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556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120DA-2C9D-3C6A-891E-75EB3FEF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sz="4800"/>
              <a:t>                         </a:t>
            </a:r>
            <a:r>
              <a:rPr lang="en-GB" sz="4800" err="1"/>
              <a:t>SafePath</a:t>
            </a:r>
            <a:r>
              <a:rPr lang="en-GB" sz="4800"/>
              <a:t> Project</a:t>
            </a:r>
            <a:endParaRPr lang="en-US"/>
          </a:p>
        </p:txBody>
      </p:sp>
      <p:pic>
        <p:nvPicPr>
          <p:cNvPr id="7" name="Content Placeholder 6" descr="A green and white sign with text and pictograms&#10;&#10;AI-generated content may be incorrect.">
            <a:extLst>
              <a:ext uri="{FF2B5EF4-FFF2-40B4-BE49-F238E27FC236}">
                <a16:creationId xmlns:a16="http://schemas.microsoft.com/office/drawing/2014/main" id="{04C6864E-E79A-4AFE-8800-C54D9BC1C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369" y="3273689"/>
            <a:ext cx="6038850" cy="5591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567B72-CDF0-705E-DAD9-B1C0AD0E2F34}"/>
              </a:ext>
            </a:extLst>
          </p:cNvPr>
          <p:cNvSpPr txBox="1"/>
          <p:nvPr/>
        </p:nvSpPr>
        <p:spPr>
          <a:xfrm>
            <a:off x="9350731" y="3798116"/>
            <a:ext cx="790653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ptos"/>
              </a:rPr>
              <a:t>                                              </a:t>
            </a:r>
            <a:r>
              <a:rPr lang="en-US" sz="3200">
                <a:latin typeface="Aptos"/>
              </a:rPr>
              <a:t>   Group 2</a:t>
            </a:r>
            <a:endParaRPr lang="en-US" sz="3200"/>
          </a:p>
          <a:p>
            <a:endParaRPr lang="en-IE" sz="3200"/>
          </a:p>
          <a:p>
            <a:r>
              <a:rPr lang="en-US" sz="3200">
                <a:latin typeface="Aptos"/>
              </a:rPr>
              <a:t>D24125555 – Hina Kausar – Team Lead</a:t>
            </a:r>
          </a:p>
          <a:p>
            <a:r>
              <a:rPr lang="en-US" sz="3200">
                <a:latin typeface="Aptos"/>
              </a:rPr>
              <a:t>D24126048 – Shalini </a:t>
            </a:r>
            <a:r>
              <a:rPr lang="en-US" sz="3200" err="1">
                <a:latin typeface="Aptos"/>
              </a:rPr>
              <a:t>Kuruguntla</a:t>
            </a:r>
            <a:r>
              <a:rPr lang="en-US" sz="3200">
                <a:latin typeface="Aptos"/>
              </a:rPr>
              <a:t> </a:t>
            </a:r>
          </a:p>
          <a:p>
            <a:r>
              <a:rPr lang="en-US" sz="3200">
                <a:latin typeface="Aptos"/>
              </a:rPr>
              <a:t>D24125575 – Sai Priyanka Basa Shanker </a:t>
            </a:r>
          </a:p>
          <a:p>
            <a:r>
              <a:rPr lang="en-US" sz="3200">
                <a:latin typeface="Aptos"/>
              </a:rPr>
              <a:t>D24126339 – Huda Ibrahim</a:t>
            </a:r>
          </a:p>
          <a:p>
            <a:r>
              <a:rPr lang="en-US" sz="3200">
                <a:latin typeface="Aptos"/>
              </a:rPr>
              <a:t>D24127853 –  Karan Joseph </a:t>
            </a:r>
          </a:p>
        </p:txBody>
      </p:sp>
    </p:spTree>
    <p:extLst>
      <p:ext uri="{BB962C8B-B14F-4D97-AF65-F5344CB8AC3E}">
        <p14:creationId xmlns:p14="http://schemas.microsoft.com/office/powerpoint/2010/main" val="240150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3428" cy="10287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7B6C4-843A-6D3E-CA2B-48DE21D55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836" y="967659"/>
            <a:ext cx="5475418" cy="1889841"/>
          </a:xfrm>
        </p:spPr>
        <p:txBody>
          <a:bodyPr>
            <a:normAutofit/>
          </a:bodyPr>
          <a:lstStyle/>
          <a:p>
            <a:r>
              <a:rPr lang="en-US" b="1">
                <a:latin typeface="Now Medium"/>
              </a:rPr>
              <a:t>UX Research – Survey Pedestrians</a:t>
            </a:r>
            <a:endParaRPr lang="en-US">
              <a:latin typeface="Now Medium"/>
            </a:endParaRPr>
          </a:p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FE0A0-0B8A-3F6C-5689-3FCF6656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837" y="2303738"/>
            <a:ext cx="9426648" cy="699865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buClr>
                <a:srgbClr val="FF8A01"/>
              </a:buClr>
              <a:buNone/>
            </a:pPr>
            <a:r>
              <a:rPr lang="en-US" sz="2400" b="1"/>
              <a:t>Pedestrian Insights (40 responses)</a:t>
            </a:r>
            <a:endParaRPr lang="en-US" sz="2400"/>
          </a:p>
          <a:p>
            <a:pPr>
              <a:lnSpc>
                <a:spcPct val="90000"/>
              </a:lnSpc>
              <a:buClr>
                <a:srgbClr val="FF8A01"/>
              </a:buClr>
            </a:pPr>
            <a:r>
              <a:rPr lang="en-US" sz="2400" b="1">
                <a:ea typeface="+mn-lt"/>
                <a:cs typeface="+mn-lt"/>
              </a:rPr>
              <a:t>Main Takeaways:</a:t>
            </a:r>
            <a:endParaRPr lang="en-US" sz="2400"/>
          </a:p>
          <a:p>
            <a:pPr>
              <a:lnSpc>
                <a:spcPct val="90000"/>
              </a:lnSpc>
              <a:buClr>
                <a:srgbClr val="FF8A01"/>
              </a:buClr>
            </a:pPr>
            <a:r>
              <a:rPr lang="en-US" sz="2400" b="1">
                <a:ea typeface="+mn-lt"/>
                <a:cs typeface="+mn-lt"/>
              </a:rPr>
              <a:t>61% walk daily</a:t>
            </a:r>
            <a:r>
              <a:rPr lang="en-US" sz="2400">
                <a:ea typeface="+mn-lt"/>
                <a:cs typeface="+mn-lt"/>
              </a:rPr>
              <a:t>; walking is part of routine mobility.</a:t>
            </a:r>
            <a:endParaRPr lang="en-US" sz="2400"/>
          </a:p>
          <a:p>
            <a:pPr>
              <a:lnSpc>
                <a:spcPct val="90000"/>
              </a:lnSpc>
              <a:buClr>
                <a:srgbClr val="FF8A01"/>
              </a:buClr>
            </a:pPr>
            <a:r>
              <a:rPr lang="en-US" sz="2400">
                <a:ea typeface="+mn-lt"/>
                <a:cs typeface="+mn-lt"/>
              </a:rPr>
              <a:t>Top frustrations:</a:t>
            </a:r>
            <a:endParaRPr lang="en-US" sz="2400"/>
          </a:p>
          <a:p>
            <a:pPr lvl="1">
              <a:lnSpc>
                <a:spcPct val="90000"/>
              </a:lnSpc>
              <a:buClr>
                <a:srgbClr val="FF8A01"/>
              </a:buClr>
            </a:pPr>
            <a:r>
              <a:rPr lang="en-US" sz="2400">
                <a:ea typeface="+mn-lt"/>
                <a:cs typeface="+mn-lt"/>
              </a:rPr>
              <a:t>No </a:t>
            </a:r>
            <a:r>
              <a:rPr lang="en-US" sz="2400" b="1">
                <a:ea typeface="+mn-lt"/>
                <a:cs typeface="+mn-lt"/>
              </a:rPr>
              <a:t>hazard alerts (50%)</a:t>
            </a:r>
            <a:r>
              <a:rPr lang="en-US" sz="2400">
                <a:ea typeface="+mn-lt"/>
                <a:cs typeface="+mn-lt"/>
              </a:rPr>
              <a:t>, poor </a:t>
            </a:r>
            <a:r>
              <a:rPr lang="en-US" sz="2400" b="1">
                <a:ea typeface="+mn-lt"/>
                <a:cs typeface="+mn-lt"/>
              </a:rPr>
              <a:t>lighting info (45%)</a:t>
            </a:r>
            <a:r>
              <a:rPr lang="en-US" sz="2400">
                <a:ea typeface="+mn-lt"/>
                <a:cs typeface="+mn-lt"/>
              </a:rPr>
              <a:t>, and </a:t>
            </a:r>
            <a:r>
              <a:rPr lang="en-US" sz="2400" b="1">
                <a:ea typeface="+mn-lt"/>
                <a:cs typeface="+mn-lt"/>
              </a:rPr>
              <a:t>lack of safety awareness (39%)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/>
          </a:p>
          <a:p>
            <a:pPr>
              <a:lnSpc>
                <a:spcPct val="90000"/>
              </a:lnSpc>
              <a:buClr>
                <a:srgbClr val="FF8A01"/>
              </a:buClr>
            </a:pPr>
            <a:r>
              <a:rPr lang="en-US" sz="2400">
                <a:ea typeface="+mn-lt"/>
                <a:cs typeface="+mn-lt"/>
              </a:rPr>
              <a:t>Most valuable </a:t>
            </a:r>
            <a:r>
              <a:rPr lang="en-US" sz="2400" err="1">
                <a:ea typeface="+mn-lt"/>
                <a:cs typeface="+mn-lt"/>
              </a:rPr>
              <a:t>SafePath</a:t>
            </a:r>
            <a:r>
              <a:rPr lang="en-US" sz="2400">
                <a:ea typeface="+mn-lt"/>
                <a:cs typeface="+mn-lt"/>
              </a:rPr>
              <a:t> features:</a:t>
            </a:r>
            <a:endParaRPr lang="en-US" sz="2400"/>
          </a:p>
          <a:p>
            <a:pPr lvl="1">
              <a:lnSpc>
                <a:spcPct val="90000"/>
              </a:lnSpc>
              <a:buClr>
                <a:srgbClr val="FF8A01"/>
              </a:buClr>
            </a:pPr>
            <a:r>
              <a:rPr lang="en-US" sz="2400" b="1">
                <a:ea typeface="+mn-lt"/>
                <a:cs typeface="+mn-lt"/>
              </a:rPr>
              <a:t>Safe routes (61%)</a:t>
            </a:r>
            <a:endParaRPr lang="en-US" sz="2400"/>
          </a:p>
          <a:p>
            <a:pPr lvl="1">
              <a:lnSpc>
                <a:spcPct val="90000"/>
              </a:lnSpc>
              <a:buClr>
                <a:srgbClr val="FF8A01"/>
              </a:buClr>
            </a:pPr>
            <a:r>
              <a:rPr lang="en-US" sz="2400" b="1">
                <a:ea typeface="+mn-lt"/>
                <a:cs typeface="+mn-lt"/>
              </a:rPr>
              <a:t>Real-time safety alerts (61%)</a:t>
            </a:r>
            <a:endParaRPr lang="en-US" sz="2400"/>
          </a:p>
          <a:p>
            <a:pPr lvl="1">
              <a:lnSpc>
                <a:spcPct val="90000"/>
              </a:lnSpc>
              <a:buClr>
                <a:srgbClr val="FF8A01"/>
              </a:buClr>
            </a:pPr>
            <a:r>
              <a:rPr lang="en-US" sz="2400" b="1">
                <a:ea typeface="+mn-lt"/>
                <a:cs typeface="+mn-lt"/>
              </a:rPr>
              <a:t>Safer crossings (50%)</a:t>
            </a:r>
            <a:endParaRPr lang="en-US" sz="2400"/>
          </a:p>
          <a:p>
            <a:pPr>
              <a:lnSpc>
                <a:spcPct val="90000"/>
              </a:lnSpc>
              <a:buClr>
                <a:srgbClr val="FF8A01"/>
              </a:buClr>
            </a:pPr>
            <a:r>
              <a:rPr lang="en-US" sz="2400" b="1">
                <a:ea typeface="+mn-lt"/>
                <a:cs typeface="+mn-lt"/>
              </a:rPr>
              <a:t>85% prefer safe or context-based routes</a:t>
            </a:r>
            <a:r>
              <a:rPr lang="en-US" sz="2400">
                <a:ea typeface="+mn-lt"/>
                <a:cs typeface="+mn-lt"/>
              </a:rPr>
              <a:t> over fastest.</a:t>
            </a:r>
            <a:endParaRPr lang="en-US" sz="2400"/>
          </a:p>
          <a:p>
            <a:pPr>
              <a:lnSpc>
                <a:spcPct val="90000"/>
              </a:lnSpc>
              <a:buClr>
                <a:srgbClr val="FF8A01"/>
              </a:buClr>
            </a:pPr>
            <a:r>
              <a:rPr lang="en-US" sz="2400" b="1">
                <a:ea typeface="+mn-lt"/>
                <a:cs typeface="+mn-lt"/>
              </a:rPr>
              <a:t>100% open</a:t>
            </a:r>
            <a:r>
              <a:rPr lang="en-US" sz="2400">
                <a:ea typeface="+mn-lt"/>
                <a:cs typeface="+mn-lt"/>
              </a:rPr>
              <a:t> to real-time alerts (with smart control).</a:t>
            </a:r>
            <a:endParaRPr lang="en-US" sz="2400"/>
          </a:p>
          <a:p>
            <a:pPr>
              <a:lnSpc>
                <a:spcPct val="90000"/>
              </a:lnSpc>
              <a:buClr>
                <a:srgbClr val="FF8A01"/>
              </a:buClr>
            </a:pPr>
            <a:r>
              <a:rPr lang="en-US" sz="2400" b="1">
                <a:ea typeface="+mn-lt"/>
                <a:cs typeface="+mn-lt"/>
              </a:rPr>
              <a:t>75% open</a:t>
            </a:r>
            <a:r>
              <a:rPr lang="en-US" sz="2400">
                <a:ea typeface="+mn-lt"/>
                <a:cs typeface="+mn-lt"/>
              </a:rPr>
              <a:t> to connecting with walking groups (if privacy protected).</a:t>
            </a:r>
            <a:endParaRPr lang="en-US" sz="2400"/>
          </a:p>
          <a:p>
            <a:pPr>
              <a:lnSpc>
                <a:spcPct val="90000"/>
              </a:lnSpc>
              <a:buClr>
                <a:srgbClr val="FF8A01"/>
              </a:buClr>
            </a:pPr>
            <a:r>
              <a:rPr lang="en-US" sz="2400" b="1">
                <a:ea typeface="+mn-lt"/>
                <a:cs typeface="+mn-lt"/>
              </a:rPr>
              <a:t>73%</a:t>
            </a:r>
            <a:r>
              <a:rPr lang="en-US" sz="2400">
                <a:ea typeface="+mn-lt"/>
                <a:cs typeface="+mn-lt"/>
              </a:rPr>
              <a:t> willing to </a:t>
            </a:r>
            <a:r>
              <a:rPr lang="en-US" sz="2400" b="1">
                <a:ea typeface="+mn-lt"/>
                <a:cs typeface="+mn-lt"/>
              </a:rPr>
              <a:t>report hazards</a:t>
            </a:r>
            <a:r>
              <a:rPr lang="en-US" sz="2400">
                <a:ea typeface="+mn-lt"/>
                <a:cs typeface="+mn-lt"/>
              </a:rPr>
              <a:t>, supporting community-driven safety.</a:t>
            </a:r>
            <a:endParaRPr lang="en-US" sz="2400"/>
          </a:p>
          <a:p>
            <a:pPr>
              <a:lnSpc>
                <a:spcPct val="90000"/>
              </a:lnSpc>
              <a:buClr>
                <a:srgbClr val="FF8A01"/>
              </a:buClr>
            </a:pPr>
            <a:endParaRPr lang="en-US" sz="2400"/>
          </a:p>
        </p:txBody>
      </p:sp>
      <p:pic>
        <p:nvPicPr>
          <p:cNvPr id="4" name="Picture 3" descr="A pie chart with text below&#10;&#10;AI-generated content may be incorrect.">
            <a:extLst>
              <a:ext uri="{FF2B5EF4-FFF2-40B4-BE49-F238E27FC236}">
                <a16:creationId xmlns:a16="http://schemas.microsoft.com/office/drawing/2014/main" id="{5BBB7748-112E-9152-584B-12D4E56BE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433" y="2145691"/>
            <a:ext cx="7168876" cy="4158094"/>
          </a:xfrm>
          <a:prstGeom prst="rect">
            <a:avLst/>
          </a:prstGeom>
        </p:spPr>
      </p:pic>
      <p:sp>
        <p:nvSpPr>
          <p:cNvPr id="13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091834"/>
            <a:ext cx="1557053" cy="759416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e chart with numbers and a few percentages&#10;&#10;AI-generated content may be incorrect.">
            <a:extLst>
              <a:ext uri="{FF2B5EF4-FFF2-40B4-BE49-F238E27FC236}">
                <a16:creationId xmlns:a16="http://schemas.microsoft.com/office/drawing/2014/main" id="{1C7C1C32-35F0-723F-41BB-048A0A48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137" y="6533658"/>
            <a:ext cx="4947744" cy="25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76A1B7-E701-4157-98EE-60B57954E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79"/>
            <a:ext cx="18288000" cy="10281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22768-F122-4C06-042A-8F606919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836" y="967659"/>
            <a:ext cx="7683978" cy="1889841"/>
          </a:xfrm>
        </p:spPr>
        <p:txBody>
          <a:bodyPr>
            <a:normAutofit/>
          </a:bodyPr>
          <a:lstStyle/>
          <a:p>
            <a:r>
              <a:rPr lang="en-US" b="1">
                <a:latin typeface="Now Medium"/>
              </a:rPr>
              <a:t>UX Research – Survey Pedestrians</a:t>
            </a:r>
            <a:endParaRPr lang="en-US">
              <a:latin typeface="Now Medium"/>
            </a:endParaRPr>
          </a:p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1F6149-3EE7-48E9-A301-FDA720516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8" name="Content Placeholder 7" descr="A pie chart with text&#10;&#10;AI-generated content may be incorrect.">
            <a:extLst>
              <a:ext uri="{FF2B5EF4-FFF2-40B4-BE49-F238E27FC236}">
                <a16:creationId xmlns:a16="http://schemas.microsoft.com/office/drawing/2014/main" id="{043063AF-DB27-4A03-2F5F-97EADD214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9431" y="5656231"/>
            <a:ext cx="6688781" cy="28260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053FF1-6B4D-B25C-70A7-216E7CF6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950" y="796390"/>
            <a:ext cx="6060974" cy="2876744"/>
          </a:xfrm>
          <a:prstGeom prst="rect">
            <a:avLst/>
          </a:prstGeom>
        </p:spPr>
      </p:pic>
      <p:pic>
        <p:nvPicPr>
          <p:cNvPr id="7" name="Picture 6" descr="A pie chart with text overlay&#10;&#10;AI-generated content may be incorrect.">
            <a:extLst>
              <a:ext uri="{FF2B5EF4-FFF2-40B4-BE49-F238E27FC236}">
                <a16:creationId xmlns:a16="http://schemas.microsoft.com/office/drawing/2014/main" id="{9159DB6B-749B-EC0C-B49D-0C91B2E3A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1948" y="7066502"/>
            <a:ext cx="6041267" cy="2757591"/>
          </a:xfrm>
          <a:prstGeom prst="rect">
            <a:avLst/>
          </a:prstGeom>
        </p:spPr>
      </p:pic>
      <p:pic>
        <p:nvPicPr>
          <p:cNvPr id="5" name="Picture 4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BAD24679-DCE3-023F-BD6E-D175EB027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8016" y="4020878"/>
            <a:ext cx="6071694" cy="2818529"/>
          </a:xfrm>
          <a:prstGeom prst="rect">
            <a:avLst/>
          </a:prstGeom>
        </p:spPr>
      </p:pic>
      <p:sp>
        <p:nvSpPr>
          <p:cNvPr id="18" name="Freeform 12">
            <a:extLst>
              <a:ext uri="{FF2B5EF4-FFF2-40B4-BE49-F238E27FC236}">
                <a16:creationId xmlns:a16="http://schemas.microsoft.com/office/drawing/2014/main" id="{B6620708-CAB7-4DFE-A7EB-1FDE81278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091834"/>
            <a:ext cx="1557053" cy="759416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 chart with numbers and a few red and blue circles&#10;&#10;AI-generated content may be incorrect.">
            <a:extLst>
              <a:ext uri="{FF2B5EF4-FFF2-40B4-BE49-F238E27FC236}">
                <a16:creationId xmlns:a16="http://schemas.microsoft.com/office/drawing/2014/main" id="{07B36714-A4B6-4303-226E-1DCA2E20E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106" y="2683421"/>
            <a:ext cx="6511816" cy="277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F4BB43-C1F0-4347-9E3C-701B3AD3D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79"/>
            <a:ext cx="18288000" cy="10281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13282-326C-0EBA-826B-721174BE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836" y="967659"/>
            <a:ext cx="7683978" cy="1889841"/>
          </a:xfrm>
        </p:spPr>
        <p:txBody>
          <a:bodyPr>
            <a:normAutofit/>
          </a:bodyPr>
          <a:lstStyle/>
          <a:p>
            <a:r>
              <a:rPr lang="en-US" b="1">
                <a:latin typeface="Now Medium"/>
              </a:rPr>
              <a:t>UX Research – Survey All Users</a:t>
            </a:r>
            <a:endParaRPr lang="en-US">
              <a:solidFill>
                <a:srgbClr val="000000"/>
              </a:solidFill>
              <a:latin typeface="Now Medium"/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2B778-DDF8-42FB-8F13-9BFB0D4F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44ED6D-6591-3774-7835-161021917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837" y="2323443"/>
            <a:ext cx="7683978" cy="5638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E9601"/>
              </a:buClr>
            </a:pPr>
            <a:r>
              <a:rPr lang="en-US" sz="2000" b="1">
                <a:ea typeface="+mn-lt"/>
                <a:cs typeface="+mn-lt"/>
              </a:rPr>
              <a:t>Main Takeaways:</a:t>
            </a:r>
            <a:endParaRPr lang="en-US" sz="2000"/>
          </a:p>
          <a:p>
            <a:pPr>
              <a:buClr>
                <a:srgbClr val="353535"/>
              </a:buClr>
            </a:pPr>
            <a:r>
              <a:rPr lang="en-US" sz="2000">
                <a:ea typeface="+mn-lt"/>
                <a:cs typeface="+mn-lt"/>
              </a:rPr>
              <a:t>Preferred </a:t>
            </a:r>
            <a:r>
              <a:rPr lang="en-US" sz="2000" b="1">
                <a:ea typeface="+mn-lt"/>
                <a:cs typeface="+mn-lt"/>
              </a:rPr>
              <a:t>alert type:</a:t>
            </a:r>
            <a:r>
              <a:rPr lang="en-US" sz="2000">
                <a:ea typeface="+mn-lt"/>
                <a:cs typeface="+mn-lt"/>
              </a:rPr>
              <a:t> non-intrusive — 41% only when app is open, 34% push notifications.</a:t>
            </a:r>
            <a:endParaRPr lang="en-US" sz="2000"/>
          </a:p>
          <a:p>
            <a:pPr>
              <a:buClr>
                <a:srgbClr val="353535"/>
              </a:buClr>
            </a:pPr>
            <a:r>
              <a:rPr lang="en-US" sz="2000">
                <a:ea typeface="+mn-lt"/>
                <a:cs typeface="+mn-lt"/>
              </a:rPr>
              <a:t>Most important features: </a:t>
            </a:r>
            <a:r>
              <a:rPr lang="en-US" sz="2000" b="1">
                <a:ea typeface="+mn-lt"/>
                <a:cs typeface="+mn-lt"/>
              </a:rPr>
              <a:t>Safe routes, real-time alerts, offline maps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pPr>
              <a:buClr>
                <a:srgbClr val="353535"/>
              </a:buClr>
            </a:pPr>
            <a:r>
              <a:rPr lang="en-US" sz="2000" b="1">
                <a:ea typeface="+mn-lt"/>
                <a:cs typeface="+mn-lt"/>
              </a:rPr>
              <a:t>59% likely or very likely</a:t>
            </a:r>
            <a:r>
              <a:rPr lang="en-US" sz="2000">
                <a:ea typeface="+mn-lt"/>
                <a:cs typeface="+mn-lt"/>
              </a:rPr>
              <a:t> to download </a:t>
            </a:r>
            <a:r>
              <a:rPr lang="en-US" sz="2000" err="1">
                <a:ea typeface="+mn-lt"/>
                <a:cs typeface="+mn-lt"/>
              </a:rPr>
              <a:t>SafePath</a:t>
            </a:r>
            <a:r>
              <a:rPr lang="en-US" sz="2000">
                <a:ea typeface="+mn-lt"/>
                <a:cs typeface="+mn-lt"/>
              </a:rPr>
              <a:t>; </a:t>
            </a:r>
            <a:r>
              <a:rPr lang="en-US" sz="2000" b="1">
                <a:ea typeface="+mn-lt"/>
                <a:cs typeface="+mn-lt"/>
              </a:rPr>
              <a:t>90% positive or neutral</a:t>
            </a:r>
            <a:r>
              <a:rPr lang="en-US" sz="2000">
                <a:ea typeface="+mn-lt"/>
                <a:cs typeface="+mn-lt"/>
              </a:rPr>
              <a:t> overall.</a:t>
            </a:r>
            <a:endParaRPr lang="en-US" sz="2000"/>
          </a:p>
          <a:p>
            <a:pPr>
              <a:buClr>
                <a:srgbClr val="353535"/>
              </a:buClr>
            </a:pPr>
            <a:r>
              <a:rPr lang="en-US" sz="2000">
                <a:ea typeface="+mn-lt"/>
                <a:cs typeface="+mn-lt"/>
              </a:rPr>
              <a:t>Encouraging factors:</a:t>
            </a:r>
            <a:endParaRPr lang="en-US" sz="2000"/>
          </a:p>
          <a:p>
            <a:pPr lvl="1">
              <a:buClr>
                <a:srgbClr val="353535"/>
              </a:buClr>
            </a:pPr>
            <a:r>
              <a:rPr lang="en-US" sz="2000" b="1">
                <a:ea typeface="+mn-lt"/>
                <a:cs typeface="+mn-lt"/>
              </a:rPr>
              <a:t>Free to use (82%)</a:t>
            </a:r>
            <a:endParaRPr lang="en-US" sz="2000"/>
          </a:p>
          <a:p>
            <a:pPr lvl="1">
              <a:buClr>
                <a:srgbClr val="353535"/>
              </a:buClr>
            </a:pPr>
            <a:r>
              <a:rPr lang="en-US" sz="2000" b="1">
                <a:ea typeface="+mn-lt"/>
                <a:cs typeface="+mn-lt"/>
              </a:rPr>
              <a:t>Unique safety features (52%)</a:t>
            </a:r>
            <a:endParaRPr lang="en-US" sz="2000"/>
          </a:p>
          <a:p>
            <a:pPr lvl="1">
              <a:buClr>
                <a:srgbClr val="353535"/>
              </a:buClr>
            </a:pPr>
            <a:r>
              <a:rPr lang="en-US" sz="2000" b="1">
                <a:ea typeface="+mn-lt"/>
                <a:cs typeface="+mn-lt"/>
              </a:rPr>
              <a:t>Trust from local councils or universities (32%)</a:t>
            </a:r>
            <a:endParaRPr lang="en-US" sz="2000"/>
          </a:p>
          <a:p>
            <a:pPr>
              <a:buClr>
                <a:srgbClr val="353535"/>
              </a:buClr>
            </a:pPr>
            <a:r>
              <a:rPr lang="en-US" sz="2000">
                <a:ea typeface="+mn-lt"/>
                <a:cs typeface="+mn-lt"/>
              </a:rPr>
              <a:t>Awareness channels:</a:t>
            </a:r>
            <a:endParaRPr lang="en-US" sz="2000"/>
          </a:p>
          <a:p>
            <a:pPr lvl="1">
              <a:buClr>
                <a:srgbClr val="353535"/>
              </a:buClr>
            </a:pPr>
            <a:r>
              <a:rPr lang="en-US" sz="2000" b="1">
                <a:ea typeface="+mn-lt"/>
                <a:cs typeface="+mn-lt"/>
              </a:rPr>
              <a:t>Social media (59%)</a:t>
            </a:r>
            <a:r>
              <a:rPr lang="en-US" sz="2000">
                <a:ea typeface="+mn-lt"/>
                <a:cs typeface="+mn-lt"/>
              </a:rPr>
              <a:t> and </a:t>
            </a:r>
            <a:r>
              <a:rPr lang="en-US" sz="2000" b="1">
                <a:ea typeface="+mn-lt"/>
                <a:cs typeface="+mn-lt"/>
              </a:rPr>
              <a:t>friends’ recommendations (55%)</a:t>
            </a:r>
            <a:r>
              <a:rPr lang="en-US" sz="2000">
                <a:ea typeface="+mn-lt"/>
                <a:cs typeface="+mn-lt"/>
              </a:rPr>
              <a:t> are key.</a:t>
            </a:r>
            <a:endParaRPr lang="en-US" sz="2000"/>
          </a:p>
          <a:p>
            <a:pPr>
              <a:buClr>
                <a:srgbClr val="FE9601"/>
              </a:buClr>
            </a:pPr>
            <a:endParaRPr lang="en-US" sz="2000"/>
          </a:p>
        </p:txBody>
      </p:sp>
      <p:pic>
        <p:nvPicPr>
          <p:cNvPr id="5" name="Picture 4" descr="A graph of a bar&#10;&#10;AI-generated content may be incorrect.">
            <a:extLst>
              <a:ext uri="{FF2B5EF4-FFF2-40B4-BE49-F238E27FC236}">
                <a16:creationId xmlns:a16="http://schemas.microsoft.com/office/drawing/2014/main" id="{67E65106-70C2-0572-64FF-25510D12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874" y="1049640"/>
            <a:ext cx="8177440" cy="3884283"/>
          </a:xfrm>
          <a:prstGeom prst="rect">
            <a:avLst/>
          </a:prstGeom>
        </p:spPr>
      </p:pic>
      <p:pic>
        <p:nvPicPr>
          <p:cNvPr id="4" name="Content Placeholder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F4A73517-C880-1884-910F-A354D558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060" y="5282666"/>
            <a:ext cx="8177440" cy="3536740"/>
          </a:xfrm>
          <a:prstGeom prst="rect">
            <a:avLst/>
          </a:prstGeom>
        </p:spPr>
      </p:pic>
      <p:sp>
        <p:nvSpPr>
          <p:cNvPr id="16" name="Freeform 12">
            <a:extLst>
              <a:ext uri="{FF2B5EF4-FFF2-40B4-BE49-F238E27FC236}">
                <a16:creationId xmlns:a16="http://schemas.microsoft.com/office/drawing/2014/main" id="{8E9272BA-9542-4423-AC14-949EE8674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091834"/>
            <a:ext cx="1557053" cy="759416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01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97D94E-9D7F-4D76-B935-FA769F120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79"/>
            <a:ext cx="18288000" cy="10281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E6436-C288-D5ED-2D44-19A7E9C6E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836" y="967659"/>
            <a:ext cx="5475418" cy="188984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476B93"/>
                </a:solidFill>
                <a:latin typeface="Now Medium"/>
              </a:rPr>
              <a:t>Prototype Enhancement – Medium-Fidelity Improvements</a:t>
            </a:r>
          </a:p>
          <a:p>
            <a:endParaRPr lang="en-US">
              <a:solidFill>
                <a:srgbClr val="476B93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F29E96-05BD-491D-A16C-4BAE9BC6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rgbClr val="476B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Content Placeholder 3" descr="A screenshot of a phone&#10;&#10;AI-generated content may be incorrect.">
            <a:extLst>
              <a:ext uri="{FF2B5EF4-FFF2-40B4-BE49-F238E27FC236}">
                <a16:creationId xmlns:a16="http://schemas.microsoft.com/office/drawing/2014/main" id="{CD566AF2-08B8-E817-6219-8ED5CD2EC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855" y="960120"/>
            <a:ext cx="4609306" cy="7879159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9D54CE64-F6C2-75E6-D0F8-4968F647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291" y="1012380"/>
            <a:ext cx="5092389" cy="7774638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0A2F002C-D2EF-4A3F-B17C-B31D57BD6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091834"/>
            <a:ext cx="1557053" cy="759416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81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9D11FD5-487C-4A6B-836F-3831DC830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3428" cy="10287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441D8-91AB-7229-9D2F-CEA64A1B8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836" y="967659"/>
            <a:ext cx="14893738" cy="188984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>
                <a:solidFill>
                  <a:srgbClr val="000000"/>
                </a:solidFill>
                <a:latin typeface="Now Medium"/>
              </a:rPr>
              <a:t>Persona Enhancement – Daily Walker</a:t>
            </a:r>
            <a:endParaRPr lang="en-US"/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765169-F70D-4841-BE65-62E10CB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rgbClr val="925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0141BD-68E5-9DC5-AFA2-2BFCD3E23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10" y="2593686"/>
            <a:ext cx="13804502" cy="6706002"/>
          </a:xfrm>
          <a:prstGeom prst="rect">
            <a:avLst/>
          </a:prstGeom>
        </p:spPr>
      </p:pic>
      <p:sp>
        <p:nvSpPr>
          <p:cNvPr id="25" name="Freeform 14">
            <a:extLst>
              <a:ext uri="{FF2B5EF4-FFF2-40B4-BE49-F238E27FC236}">
                <a16:creationId xmlns:a16="http://schemas.microsoft.com/office/drawing/2014/main" id="{2A2CC818-8106-45C0-93D5-7051F99F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091834"/>
            <a:ext cx="1557053" cy="759416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09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84FD149-94B6-4257-AB5B-C478E603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3428" cy="10287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5353A-5BC3-E286-5111-296CBAA9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836" y="967659"/>
            <a:ext cx="13975362" cy="161630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>
                <a:solidFill>
                  <a:srgbClr val="000000"/>
                </a:solidFill>
                <a:latin typeface="Now Medium"/>
              </a:rPr>
              <a:t>Persona Enhancement – Wheelchair Pedestrian</a:t>
            </a:r>
          </a:p>
          <a:p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43F4F4-276D-4A4D-930A-0530386F9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rgbClr val="6B58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73A7A4-0B35-3184-79CD-33ABC75C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74" y="2705970"/>
            <a:ext cx="14195286" cy="6905690"/>
          </a:xfrm>
          <a:prstGeom prst="rect">
            <a:avLst/>
          </a:prstGeom>
        </p:spPr>
      </p:pic>
      <p:sp>
        <p:nvSpPr>
          <p:cNvPr id="15" name="Freeform 10">
            <a:extLst>
              <a:ext uri="{FF2B5EF4-FFF2-40B4-BE49-F238E27FC236}">
                <a16:creationId xmlns:a16="http://schemas.microsoft.com/office/drawing/2014/main" id="{AA1386B8-14BD-4682-B537-BC9027D6E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091834"/>
            <a:ext cx="1557053" cy="759416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09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flowchart&#10;&#10;AI-generated content may be incorrect.">
            <a:extLst>
              <a:ext uri="{FF2B5EF4-FFF2-40B4-BE49-F238E27FC236}">
                <a16:creationId xmlns:a16="http://schemas.microsoft.com/office/drawing/2014/main" id="{E668578F-042F-B492-B12E-1780B5723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334" y="-6164"/>
            <a:ext cx="3825127" cy="101312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8390C90-FEA1-30B8-D005-4F3E2F152960}"/>
              </a:ext>
            </a:extLst>
          </p:cNvPr>
          <p:cNvSpPr txBox="1">
            <a:spLocks/>
          </p:cNvSpPr>
          <p:nvPr/>
        </p:nvSpPr>
        <p:spPr>
          <a:xfrm>
            <a:off x="4096634" y="3899776"/>
            <a:ext cx="7616395" cy="15167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System Flow Chart </a:t>
            </a:r>
          </a:p>
          <a:p>
            <a:r>
              <a:rPr lang="en-US"/>
              <a:t>Search for Route’ Requirement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E938588-8A86-3EAA-7EDB-01BE1CE382C9}"/>
              </a:ext>
            </a:extLst>
          </p:cNvPr>
          <p:cNvSpPr txBox="1">
            <a:spLocks/>
          </p:cNvSpPr>
          <p:nvPr/>
        </p:nvSpPr>
        <p:spPr>
          <a:xfrm>
            <a:off x="2862920" y="813319"/>
            <a:ext cx="8342109" cy="15167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Technical Architecture Confirmation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85FD-DD73-621E-A4BB-66C5F02F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0516" y="1196859"/>
            <a:ext cx="13947276" cy="1476274"/>
          </a:xfrm>
        </p:spPr>
        <p:txBody>
          <a:bodyPr/>
          <a:lstStyle/>
          <a:p>
            <a:r>
              <a:rPr lang="en-GB" sz="3200">
                <a:latin typeface="Aptos Display"/>
              </a:rPr>
              <a:t> </a:t>
            </a:r>
            <a:r>
              <a:rPr lang="en-GB" sz="3200">
                <a:latin typeface="Century Gothic"/>
              </a:rPr>
              <a:t>               </a:t>
            </a:r>
            <a:r>
              <a:rPr lang="en-GB">
                <a:latin typeface="Century Gothic"/>
              </a:rPr>
              <a:t>                    Leadership Overview – Week 4</a:t>
            </a:r>
            <a:endParaRPr lang="en-US">
              <a:latin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E162D-A6FB-89FD-63A1-C5D2737FA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376" y="2310276"/>
            <a:ext cx="13373100" cy="61370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800" b="1">
                <a:solidFill>
                  <a:srgbClr val="000000"/>
                </a:solidFill>
                <a:latin typeface="Aptos"/>
              </a:rPr>
              <a:t>Tasks Completed this Week:</a:t>
            </a:r>
            <a:endParaRPr lang="en-GB" sz="2800"/>
          </a:p>
          <a:p>
            <a:pPr marL="0" indent="0">
              <a:buNone/>
            </a:pPr>
            <a:r>
              <a:rPr lang="en-GB" sz="2800">
                <a:latin typeface="Arial"/>
                <a:cs typeface="Arial"/>
              </a:rPr>
              <a:t>•</a:t>
            </a:r>
            <a:r>
              <a:rPr lang="en-GB" sz="2800">
                <a:solidFill>
                  <a:srgbClr val="404040"/>
                </a:solidFill>
                <a:latin typeface="Arial"/>
                <a:cs typeface="Arial"/>
              </a:rPr>
              <a:t> </a:t>
            </a:r>
            <a:r>
              <a:rPr lang="en-GB" sz="2800">
                <a:solidFill>
                  <a:srgbClr val="000000"/>
                </a:solidFill>
                <a:latin typeface="Aptos"/>
              </a:rPr>
              <a:t>Finalize all required group deliverables for sprint 2.</a:t>
            </a:r>
            <a:endParaRPr lang="en-GB" sz="2800"/>
          </a:p>
          <a:p>
            <a:pPr marL="0" indent="0">
              <a:buNone/>
            </a:pPr>
            <a:r>
              <a:rPr lang="en-GB" sz="2800">
                <a:latin typeface="Arial"/>
                <a:cs typeface="Arial"/>
              </a:rPr>
              <a:t>•</a:t>
            </a:r>
            <a:r>
              <a:rPr lang="en-GB" sz="2800">
                <a:solidFill>
                  <a:srgbClr val="404040"/>
                </a:solidFill>
                <a:latin typeface="Arial"/>
                <a:cs typeface="Arial"/>
              </a:rPr>
              <a:t> </a:t>
            </a:r>
            <a:r>
              <a:rPr lang="en-GB" sz="2800">
                <a:solidFill>
                  <a:srgbClr val="000000"/>
                </a:solidFill>
                <a:latin typeface="Aptos"/>
              </a:rPr>
              <a:t>Managed Jira board and assign the task for smooth progress.</a:t>
            </a:r>
            <a:endParaRPr lang="en-GB" sz="2800"/>
          </a:p>
          <a:p>
            <a:pPr marL="0" indent="0">
              <a:buNone/>
            </a:pPr>
            <a:r>
              <a:rPr lang="en-GB" sz="2800">
                <a:latin typeface="Arial"/>
                <a:cs typeface="Arial"/>
              </a:rPr>
              <a:t>•</a:t>
            </a:r>
            <a:r>
              <a:rPr lang="en-GB" sz="2800">
                <a:solidFill>
                  <a:srgbClr val="404040"/>
                </a:solidFill>
                <a:latin typeface="Arial"/>
                <a:cs typeface="Arial"/>
              </a:rPr>
              <a:t> </a:t>
            </a:r>
            <a:r>
              <a:rPr lang="en-GB" sz="2800">
                <a:solidFill>
                  <a:srgbClr val="000000"/>
                </a:solidFill>
                <a:latin typeface="Aptos"/>
              </a:rPr>
              <a:t>Ensure GitHub repository and PM Challenge material are complete and organized.</a:t>
            </a:r>
            <a:endParaRPr lang="en-GB" sz="2800">
              <a:solidFill>
                <a:srgbClr val="404040"/>
              </a:solidFill>
              <a:latin typeface="Century Gothic" panose="020B0502020202020204"/>
            </a:endParaRPr>
          </a:p>
          <a:p>
            <a:pPr marL="0" indent="0">
              <a:buNone/>
            </a:pPr>
            <a:r>
              <a:rPr lang="en-GB" sz="2800">
                <a:solidFill>
                  <a:srgbClr val="404040"/>
                </a:solidFill>
                <a:latin typeface="Arial"/>
                <a:cs typeface="Arial"/>
              </a:rPr>
              <a:t>• </a:t>
            </a:r>
            <a:r>
              <a:rPr lang="en-GB" sz="2800">
                <a:solidFill>
                  <a:srgbClr val="000000"/>
                </a:solidFill>
                <a:latin typeface="Aptos"/>
              </a:rPr>
              <a:t>Updated Personas to reflect real user behaviour  and safety needs.</a:t>
            </a:r>
            <a:endParaRPr lang="en-GB" sz="2800"/>
          </a:p>
          <a:p>
            <a:pPr marL="0" indent="0">
              <a:buNone/>
            </a:pPr>
            <a:r>
              <a:rPr lang="en-GB" sz="2800">
                <a:latin typeface="Arial"/>
                <a:cs typeface="Arial"/>
              </a:rPr>
              <a:t>•</a:t>
            </a:r>
            <a:r>
              <a:rPr lang="en-GB" sz="2800">
                <a:solidFill>
                  <a:srgbClr val="404040"/>
                </a:solidFill>
                <a:latin typeface="Arial"/>
                <a:cs typeface="Arial"/>
              </a:rPr>
              <a:t> </a:t>
            </a:r>
            <a:r>
              <a:rPr lang="en-GB" sz="2800">
                <a:solidFill>
                  <a:srgbClr val="000000"/>
                </a:solidFill>
                <a:latin typeface="Aptos"/>
              </a:rPr>
              <a:t>Refined Prototype to ensure consistent, accessible UI design.</a:t>
            </a:r>
            <a:endParaRPr lang="en-GB" sz="2800"/>
          </a:p>
          <a:p>
            <a:pPr marL="0" indent="0">
              <a:buNone/>
            </a:pPr>
            <a:r>
              <a:rPr lang="en-GB" sz="2800">
                <a:latin typeface="Arial"/>
                <a:cs typeface="Arial"/>
              </a:rPr>
              <a:t>•</a:t>
            </a:r>
            <a:r>
              <a:rPr lang="en-GB" sz="2800">
                <a:solidFill>
                  <a:srgbClr val="404040"/>
                </a:solidFill>
                <a:latin typeface="Arial"/>
                <a:cs typeface="Arial"/>
              </a:rPr>
              <a:t> </a:t>
            </a:r>
            <a:r>
              <a:rPr lang="en-GB" sz="2800">
                <a:solidFill>
                  <a:srgbClr val="000000"/>
                </a:solidFill>
                <a:latin typeface="Aptos"/>
              </a:rPr>
              <a:t>Technical Architecture for clear system component interactions.</a:t>
            </a:r>
            <a:endParaRPr lang="en-GB" sz="2800"/>
          </a:p>
          <a:p>
            <a:pPr marL="0" indent="0">
              <a:buNone/>
            </a:pPr>
            <a:r>
              <a:rPr lang="en-GB" sz="2800">
                <a:latin typeface="Arial"/>
                <a:cs typeface="Arial"/>
              </a:rPr>
              <a:t>•</a:t>
            </a:r>
            <a:r>
              <a:rPr lang="en-GB" sz="2800">
                <a:solidFill>
                  <a:srgbClr val="404040"/>
                </a:solidFill>
                <a:latin typeface="Arial"/>
                <a:cs typeface="Arial"/>
              </a:rPr>
              <a:t> </a:t>
            </a:r>
            <a:r>
              <a:rPr lang="en-GB" sz="2800">
                <a:solidFill>
                  <a:srgbClr val="000000"/>
                </a:solidFill>
                <a:latin typeface="Aptos"/>
              </a:rPr>
              <a:t>Research and collect academic papers for the project </a:t>
            </a:r>
            <a:endParaRPr lang="en-GB" sz="2800"/>
          </a:p>
          <a:p>
            <a:pPr marL="0" indent="0">
              <a:buNone/>
            </a:pPr>
            <a:r>
              <a:rPr lang="en-GB" sz="2800">
                <a:latin typeface="Arial"/>
                <a:cs typeface="Arial"/>
              </a:rPr>
              <a:t>•</a:t>
            </a:r>
            <a:r>
              <a:rPr lang="en-GB" sz="2800">
                <a:solidFill>
                  <a:srgbClr val="404040"/>
                </a:solidFill>
                <a:latin typeface="Arial"/>
                <a:cs typeface="Arial"/>
              </a:rPr>
              <a:t> </a:t>
            </a:r>
            <a:r>
              <a:rPr lang="en-GB" sz="2800">
                <a:solidFill>
                  <a:srgbClr val="000000"/>
                </a:solidFill>
                <a:latin typeface="Aptos"/>
              </a:rPr>
              <a:t>Data collection and preparing plan for data cleaning</a:t>
            </a:r>
            <a:endParaRPr lang="en-GB" sz="2800"/>
          </a:p>
          <a:p>
            <a:pPr marL="0" indent="0">
              <a:buNone/>
            </a:pPr>
            <a:r>
              <a:rPr lang="en-GB" sz="2800">
                <a:latin typeface="Arial"/>
                <a:cs typeface="Arial"/>
              </a:rPr>
              <a:t>•</a:t>
            </a:r>
            <a:r>
              <a:rPr lang="en-GB" sz="2800">
                <a:solidFill>
                  <a:srgbClr val="404040"/>
                </a:solidFill>
                <a:latin typeface="Arial"/>
                <a:cs typeface="Arial"/>
              </a:rPr>
              <a:t> </a:t>
            </a:r>
            <a:r>
              <a:rPr lang="en-GB" sz="2800">
                <a:solidFill>
                  <a:srgbClr val="000000"/>
                </a:solidFill>
                <a:latin typeface="Aptos"/>
              </a:rPr>
              <a:t>Coordinated planning for next week’s activities.</a:t>
            </a:r>
          </a:p>
          <a:p>
            <a:pPr marL="0" indent="0">
              <a:buNone/>
            </a:pPr>
            <a:r>
              <a:rPr lang="en-GB" sz="2800">
                <a:latin typeface="Arial"/>
                <a:cs typeface="Arial"/>
              </a:rPr>
              <a:t>•</a:t>
            </a:r>
            <a:r>
              <a:rPr lang="en-GB" sz="2800">
                <a:solidFill>
                  <a:srgbClr val="404040"/>
                </a:solidFill>
                <a:latin typeface="Arial"/>
                <a:cs typeface="Arial"/>
              </a:rPr>
              <a:t> </a:t>
            </a:r>
            <a:r>
              <a:rPr lang="en-GB" sz="2800">
                <a:solidFill>
                  <a:srgbClr val="000000"/>
                </a:solidFill>
                <a:latin typeface="Aptos"/>
                <a:cs typeface="Arial"/>
              </a:rPr>
              <a:t>Finally finalized on the datasets and give priority to pedestrians over cyclists.</a:t>
            </a:r>
            <a:endParaRPr lang="en-GB" sz="2800"/>
          </a:p>
          <a:p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61580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213443C0-B585-B6D3-48E7-C8BF7E970E3B}"/>
              </a:ext>
            </a:extLst>
          </p:cNvPr>
          <p:cNvSpPr txBox="1">
            <a:spLocks/>
          </p:cNvSpPr>
          <p:nvPr/>
        </p:nvSpPr>
        <p:spPr>
          <a:xfrm>
            <a:off x="3962829" y="196554"/>
            <a:ext cx="13367531" cy="14584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Project Planning – Sprint 2 Gantt Chart (part 1)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84F7B60-A458-3D87-20DB-A65CDA2E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911137"/>
            <a:ext cx="18012229" cy="91793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B481-EFB9-6C9D-60AC-25D6EC8E4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7FC76C84-2BC0-7677-0A1D-F07ABC8672AF}"/>
              </a:ext>
            </a:extLst>
          </p:cNvPr>
          <p:cNvSpPr txBox="1">
            <a:spLocks/>
          </p:cNvSpPr>
          <p:nvPr/>
        </p:nvSpPr>
        <p:spPr>
          <a:xfrm>
            <a:off x="4195058" y="821604"/>
            <a:ext cx="13367531" cy="14584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Project Planning – Sprint 2 Gantt Chart (part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7460E-5C0A-B316-973A-81681BF74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0" y="1883230"/>
            <a:ext cx="18012229" cy="79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0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349F2-FAFE-C71B-5A15-238D59E38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A1D8A148-C24E-0182-F043-30015BBA164B}"/>
              </a:ext>
            </a:extLst>
          </p:cNvPr>
          <p:cNvSpPr txBox="1">
            <a:spLocks/>
          </p:cNvSpPr>
          <p:nvPr/>
        </p:nvSpPr>
        <p:spPr>
          <a:xfrm>
            <a:off x="4195058" y="2113375"/>
            <a:ext cx="13367531" cy="14584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Project Planning – Sprint 2 Gantt Chart (part 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B87FE-268E-5626-A4D0-0CC0DFA8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4" y="3148012"/>
            <a:ext cx="18031315" cy="39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7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5103-D2D4-8672-D8C4-903C005E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174" y="682015"/>
            <a:ext cx="13367531" cy="1458468"/>
          </a:xfrm>
        </p:spPr>
        <p:txBody>
          <a:bodyPr/>
          <a:lstStyle/>
          <a:p>
            <a:r>
              <a:rPr lang="en-GB"/>
              <a:t>Data</a:t>
            </a:r>
            <a:r>
              <a:rPr lang="en-GB">
                <a:ea typeface="+mj-lt"/>
                <a:cs typeface="+mj-lt"/>
              </a:rPr>
              <a:t> Collection &amp; Research Sources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C9330-5E1D-C436-5392-F7DA6A30D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4174" y="1707887"/>
            <a:ext cx="14270496" cy="81319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b="1"/>
              <a:t>1</a:t>
            </a:r>
            <a:r>
              <a:rPr lang="en-GB" sz="2400" b="1">
                <a:latin typeface="Aptos"/>
              </a:rPr>
              <a:t>. Accidents &amp; Road Safety </a:t>
            </a:r>
            <a:r>
              <a:rPr lang="en-GB" sz="2400">
                <a:ea typeface="+mn-lt"/>
                <a:cs typeface="+mn-lt"/>
              </a:rPr>
              <a:t>🚗 / ⚠️</a:t>
            </a:r>
            <a:endParaRPr lang="en-GB" sz="2400">
              <a:latin typeface="Aptos"/>
            </a:endParaRPr>
          </a:p>
          <a:p>
            <a:pPr marL="0" indent="0">
              <a:buNone/>
            </a:pPr>
            <a:r>
              <a:rPr lang="en-GB" sz="2000" b="1">
                <a:latin typeface="Aptos"/>
                <a:ea typeface="+mn-lt"/>
                <a:cs typeface="+mn-lt"/>
              </a:rPr>
              <a:t>UK Road Accidents (Data.gov.uk):</a:t>
            </a:r>
            <a:r>
              <a:rPr lang="en-GB" sz="2000">
                <a:latin typeface="Aptos"/>
                <a:ea typeface="+mn-lt"/>
                <a:cs typeface="+mn-lt"/>
              </a:rPr>
              <a:t> All police-reported accidents with location, severity, and casualty type.</a:t>
            </a:r>
            <a:endParaRPr lang="en-GB" sz="2000">
              <a:latin typeface="Aptos"/>
            </a:endParaRPr>
          </a:p>
          <a:p>
            <a:pPr marL="0" indent="0">
              <a:buNone/>
            </a:pPr>
            <a:r>
              <a:rPr lang="en-GB" sz="2000" b="1">
                <a:latin typeface="Aptos"/>
                <a:ea typeface="+mn-lt"/>
                <a:cs typeface="+mn-lt"/>
              </a:rPr>
              <a:t>Transport for London (TfL): </a:t>
            </a:r>
            <a:r>
              <a:rPr lang="en-GB" sz="2000">
                <a:latin typeface="Aptos"/>
                <a:ea typeface="+mn-lt"/>
                <a:cs typeface="+mn-lt"/>
              </a:rPr>
              <a:t>Collisions on roads managed by TfL.</a:t>
            </a:r>
            <a:endParaRPr lang="en-GB" sz="2000">
              <a:latin typeface="Aptos"/>
            </a:endParaRPr>
          </a:p>
          <a:p>
            <a:pPr marL="0" indent="0">
              <a:buNone/>
            </a:pPr>
            <a:r>
              <a:rPr lang="en-GB" sz="2400" b="1">
                <a:latin typeface="Aptos"/>
              </a:rPr>
              <a:t>2. Cycling &amp; Walking Infrastructure </a:t>
            </a:r>
            <a:r>
              <a:rPr lang="en-GB" sz="2400">
                <a:ea typeface="+mn-lt"/>
                <a:cs typeface="+mn-lt"/>
              </a:rPr>
              <a:t>🚴‍♂️ / 🚶</a:t>
            </a:r>
          </a:p>
          <a:p>
            <a:pPr marL="0" indent="0">
              <a:buNone/>
            </a:pPr>
            <a:r>
              <a:rPr lang="en-GB" sz="2000" b="1">
                <a:latin typeface="Aptos"/>
              </a:rPr>
              <a:t>TfL</a:t>
            </a:r>
            <a:r>
              <a:rPr lang="en-GB" sz="2000" b="1">
                <a:latin typeface="Aptos"/>
                <a:ea typeface="+mn-lt"/>
                <a:cs typeface="+mn-lt"/>
              </a:rPr>
              <a:t> Open Data Portal:</a:t>
            </a:r>
          </a:p>
          <a:p>
            <a:pPr marL="0" indent="0">
              <a:buNone/>
            </a:pPr>
            <a:r>
              <a:rPr lang="en-GB" sz="2000">
                <a:latin typeface="Aptos"/>
                <a:ea typeface="+mn-lt"/>
                <a:cs typeface="+mn-lt"/>
              </a:rPr>
              <a:t>Cycle Superhighways, </a:t>
            </a:r>
            <a:r>
              <a:rPr lang="en-GB" sz="2000" err="1">
                <a:latin typeface="Aptos"/>
                <a:ea typeface="+mn-lt"/>
                <a:cs typeface="+mn-lt"/>
              </a:rPr>
              <a:t>Quietways</a:t>
            </a:r>
            <a:r>
              <a:rPr lang="en-GB" sz="2000">
                <a:latin typeface="Aptos"/>
                <a:ea typeface="+mn-lt"/>
                <a:cs typeface="+mn-lt"/>
              </a:rPr>
              <a:t>, Santander Cycle hire stations, Walking routes</a:t>
            </a:r>
            <a:endParaRPr lang="en-GB" sz="2000">
              <a:latin typeface="Aptos"/>
            </a:endParaRPr>
          </a:p>
          <a:p>
            <a:pPr marL="0" indent="0">
              <a:buNone/>
            </a:pPr>
            <a:r>
              <a:rPr lang="en-GB" sz="2000" b="1">
                <a:latin typeface="Aptos"/>
                <a:ea typeface="+mn-lt"/>
                <a:cs typeface="+mn-lt"/>
              </a:rPr>
              <a:t>London Data Store –</a:t>
            </a:r>
            <a:r>
              <a:rPr lang="en-GB" sz="2000">
                <a:latin typeface="Aptos"/>
                <a:ea typeface="+mn-lt"/>
                <a:cs typeface="+mn-lt"/>
              </a:rPr>
              <a:t> Cycle Infrastructure: Cycle lanes, tracks, and shared paths</a:t>
            </a:r>
            <a:endParaRPr lang="en-GB" sz="2000">
              <a:latin typeface="Aptos"/>
            </a:endParaRPr>
          </a:p>
          <a:p>
            <a:pPr marL="0" indent="0">
              <a:buNone/>
            </a:pPr>
            <a:r>
              <a:rPr lang="en-GB" sz="2400" b="1">
                <a:latin typeface="Aptos"/>
              </a:rPr>
              <a:t>3. Crime Data </a:t>
            </a:r>
            <a:r>
              <a:rPr lang="en-GB" sz="2400">
                <a:ea typeface="+mn-lt"/>
                <a:cs typeface="+mn-lt"/>
              </a:rPr>
              <a:t>🛡️ / 👮</a:t>
            </a:r>
            <a:endParaRPr lang="en-GB" sz="2400">
              <a:latin typeface="Aptos"/>
            </a:endParaRPr>
          </a:p>
          <a:p>
            <a:pPr marL="0" indent="0">
              <a:buNone/>
            </a:pPr>
            <a:r>
              <a:rPr lang="en-GB" sz="2000" b="1">
                <a:latin typeface="Aptos"/>
                <a:ea typeface="+mn-lt"/>
                <a:cs typeface="+mn-lt"/>
              </a:rPr>
              <a:t>Metropolitan Police Open Data:</a:t>
            </a:r>
            <a:r>
              <a:rPr lang="en-GB" sz="2000">
                <a:latin typeface="Aptos"/>
                <a:ea typeface="+mn-lt"/>
                <a:cs typeface="+mn-lt"/>
              </a:rPr>
              <a:t> Monthly crime data with categories, outcomes, and GPS coordinates</a:t>
            </a:r>
            <a:endParaRPr lang="en-GB" sz="2000">
              <a:latin typeface="Aptos"/>
            </a:endParaRPr>
          </a:p>
          <a:p>
            <a:pPr marL="0" indent="0">
              <a:buNone/>
            </a:pPr>
            <a:r>
              <a:rPr lang="en-GB" sz="2400" b="1">
                <a:latin typeface="Aptos"/>
              </a:rPr>
              <a:t>4. Air Quality </a:t>
            </a:r>
            <a:r>
              <a:rPr lang="en-GB" sz="2400">
                <a:ea typeface="+mn-lt"/>
                <a:cs typeface="+mn-lt"/>
              </a:rPr>
              <a:t>🌫️ / 🏭</a:t>
            </a:r>
            <a:endParaRPr lang="en-GB" sz="2400">
              <a:latin typeface="Aptos"/>
            </a:endParaRPr>
          </a:p>
          <a:p>
            <a:pPr marL="0" indent="0">
              <a:buNone/>
            </a:pPr>
            <a:r>
              <a:rPr lang="en-GB" sz="2000" b="1">
                <a:latin typeface="Aptos"/>
                <a:ea typeface="+mn-lt"/>
                <a:cs typeface="+mn-lt"/>
              </a:rPr>
              <a:t>London Air Quality Network (LAQN):</a:t>
            </a:r>
            <a:r>
              <a:rPr lang="en-GB" sz="2000">
                <a:latin typeface="Aptos"/>
                <a:ea typeface="+mn-lt"/>
                <a:cs typeface="+mn-lt"/>
              </a:rPr>
              <a:t> PM2.5, PM10, NO₂ from roadside stations</a:t>
            </a:r>
            <a:endParaRPr lang="en-GB" sz="2000">
              <a:latin typeface="Aptos"/>
            </a:endParaRPr>
          </a:p>
          <a:p>
            <a:pPr marL="0" indent="0">
              <a:buNone/>
            </a:pPr>
            <a:r>
              <a:rPr lang="en-GB" sz="2000" b="1">
                <a:latin typeface="Aptos"/>
                <a:ea typeface="+mn-lt"/>
                <a:cs typeface="+mn-lt"/>
              </a:rPr>
              <a:t>DEFRA UK Air Quality Archive:</a:t>
            </a:r>
            <a:r>
              <a:rPr lang="en-GB" sz="2000">
                <a:latin typeface="Aptos"/>
                <a:ea typeface="+mn-lt"/>
                <a:cs typeface="+mn-lt"/>
              </a:rPr>
              <a:t> Historical and real-time readings</a:t>
            </a:r>
            <a:endParaRPr lang="en-GB" sz="2000">
              <a:latin typeface="Aptos"/>
            </a:endParaRPr>
          </a:p>
          <a:p>
            <a:pPr marL="0" indent="0">
              <a:buNone/>
            </a:pPr>
            <a:r>
              <a:rPr lang="en-GB" sz="2400" b="1">
                <a:latin typeface="Aptos"/>
              </a:rPr>
              <a:t>5. Street Lighting &amp; Environment </a:t>
            </a:r>
            <a:r>
              <a:rPr lang="en-GB" sz="2400">
                <a:ea typeface="+mn-lt"/>
                <a:cs typeface="+mn-lt"/>
              </a:rPr>
              <a:t>💡 / 🏙️</a:t>
            </a:r>
          </a:p>
          <a:p>
            <a:pPr marL="0" indent="0">
              <a:buNone/>
            </a:pPr>
            <a:r>
              <a:rPr lang="en-GB" sz="2000" b="1">
                <a:latin typeface="Aptos"/>
                <a:ea typeface="+mn-lt"/>
                <a:cs typeface="+mn-lt"/>
              </a:rPr>
              <a:t>London Datastore – Street Lighting:</a:t>
            </a:r>
            <a:r>
              <a:rPr lang="en-GB" sz="2000">
                <a:latin typeface="Aptos"/>
                <a:ea typeface="+mn-lt"/>
                <a:cs typeface="+mn-lt"/>
              </a:rPr>
              <a:t> Locations of street lights</a:t>
            </a:r>
            <a:endParaRPr lang="en-GB" sz="2000">
              <a:latin typeface="Aptos"/>
            </a:endParaRPr>
          </a:p>
          <a:p>
            <a:pPr marL="0" indent="0">
              <a:buNone/>
            </a:pPr>
            <a:r>
              <a:rPr lang="en-GB" sz="2000" b="1">
                <a:latin typeface="Aptos"/>
                <a:ea typeface="+mn-lt"/>
                <a:cs typeface="+mn-lt"/>
              </a:rPr>
              <a:t>OpenStreetMap (OSM):</a:t>
            </a:r>
            <a:r>
              <a:rPr lang="en-GB" sz="2000">
                <a:latin typeface="Aptos"/>
                <a:ea typeface="+mn-lt"/>
                <a:cs typeface="+mn-lt"/>
              </a:rPr>
              <a:t> Lighting, crossings, sidewalks, cycleways, etc.</a:t>
            </a:r>
            <a:endParaRPr lang="en-GB" sz="2000">
              <a:latin typeface="Aptos"/>
            </a:endParaRPr>
          </a:p>
          <a:p>
            <a:pPr marL="0" indent="0">
              <a:buNone/>
            </a:pPr>
            <a:r>
              <a:rPr lang="en-GB" sz="2400" b="1">
                <a:latin typeface="Aptos"/>
              </a:rPr>
              <a:t>6. Weather Data </a:t>
            </a:r>
            <a:r>
              <a:rPr lang="en-GB" sz="2400">
                <a:ea typeface="+mn-lt"/>
                <a:cs typeface="+mn-lt"/>
              </a:rPr>
              <a:t>☀️ / 🌧️</a:t>
            </a:r>
            <a:endParaRPr lang="en-GB" sz="2400">
              <a:latin typeface="Aptos"/>
            </a:endParaRPr>
          </a:p>
          <a:p>
            <a:pPr marL="0" indent="0">
              <a:buNone/>
            </a:pPr>
            <a:r>
              <a:rPr lang="en-GB" sz="2000" b="1">
                <a:latin typeface="Aptos"/>
                <a:ea typeface="+mn-lt"/>
                <a:cs typeface="+mn-lt"/>
              </a:rPr>
              <a:t>Met Office DataPoint:</a:t>
            </a:r>
            <a:r>
              <a:rPr lang="en-GB" sz="2000">
                <a:latin typeface="Aptos"/>
                <a:ea typeface="+mn-lt"/>
                <a:cs typeface="+mn-lt"/>
              </a:rPr>
              <a:t> Weather forecasts and historical observations (API)</a:t>
            </a:r>
            <a:endParaRPr lang="en-GB" sz="2000">
              <a:latin typeface="Aptos"/>
            </a:endParaRPr>
          </a:p>
          <a:p>
            <a:endParaRPr lang="en-GB" sz="200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79500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DBF3-8711-5490-4E47-30020FF1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348" y="677604"/>
            <a:ext cx="12841549" cy="1136681"/>
          </a:xfrm>
        </p:spPr>
        <p:txBody>
          <a:bodyPr/>
          <a:lstStyle/>
          <a:p>
            <a:r>
              <a:rPr lang="en-GB"/>
              <a:t>Planning steps for Data Cleaning: Flow Chart</a:t>
            </a:r>
          </a:p>
        </p:txBody>
      </p:sp>
      <p:pic>
        <p:nvPicPr>
          <p:cNvPr id="4" name="Content Placeholder 3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653816CC-D129-E10E-CC03-E6569D3C5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0373" y="2007939"/>
            <a:ext cx="6729950" cy="82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DF4BB43-C1F0-4347-9E3C-701B3AD3D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79"/>
            <a:ext cx="18288000" cy="10281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329CF-94D4-9E4A-BD45-83CC7332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836" y="401217"/>
            <a:ext cx="7683978" cy="1515584"/>
          </a:xfrm>
        </p:spPr>
        <p:txBody>
          <a:bodyPr>
            <a:normAutofit/>
          </a:bodyPr>
          <a:lstStyle/>
          <a:p>
            <a:r>
              <a:rPr lang="en-US" b="1">
                <a:latin typeface="Now Medium"/>
              </a:rPr>
              <a:t>UX Research – Survey Cyclists</a:t>
            </a:r>
            <a:endParaRPr lang="en-US"/>
          </a:p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62B778-DDF8-42FB-8F13-9BFB0D4F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27F8-9E98-56DE-FAD6-11CC6E882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981" y="2112264"/>
            <a:ext cx="7683978" cy="64069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Clr>
                <a:srgbClr val="FF9501"/>
              </a:buClr>
              <a:buNone/>
            </a:pPr>
            <a:r>
              <a:rPr lang="en-US" sz="2400" b="1">
                <a:ea typeface="+mn-lt"/>
                <a:cs typeface="+mn-lt"/>
              </a:rPr>
              <a:t>Key Findings:</a:t>
            </a:r>
            <a:endParaRPr lang="en-US" sz="2400" b="1"/>
          </a:p>
          <a:p>
            <a:pPr>
              <a:buClr>
                <a:srgbClr val="FF9501"/>
              </a:buClr>
            </a:pPr>
            <a:r>
              <a:rPr lang="en-US" sz="2400" b="1">
                <a:ea typeface="+mn-lt"/>
                <a:cs typeface="+mn-lt"/>
              </a:rPr>
              <a:t>91% are beginners or intermediate riders → focus on ease and confidence.</a:t>
            </a:r>
            <a:endParaRPr lang="en-US" sz="2400" b="1"/>
          </a:p>
          <a:p>
            <a:pPr>
              <a:buClr>
                <a:srgbClr val="FF9501"/>
              </a:buClr>
            </a:pPr>
            <a:r>
              <a:rPr lang="en-US" sz="2400" b="1">
                <a:ea typeface="+mn-lt"/>
                <a:cs typeface="+mn-lt"/>
              </a:rPr>
              <a:t>Top frustrations:</a:t>
            </a:r>
            <a:endParaRPr lang="en-US" sz="2400" b="1"/>
          </a:p>
          <a:p>
            <a:pPr lvl="1">
              <a:buClr>
                <a:srgbClr val="FF9501"/>
              </a:buClr>
            </a:pPr>
            <a:r>
              <a:rPr lang="en-US" sz="2400" b="1">
                <a:ea typeface="+mn-lt"/>
                <a:cs typeface="+mn-lt"/>
              </a:rPr>
              <a:t>Lack of info on cycle lanes/safe infrastructure (61%)</a:t>
            </a:r>
            <a:endParaRPr lang="en-US" sz="2400" b="1"/>
          </a:p>
          <a:p>
            <a:pPr lvl="1">
              <a:buClr>
                <a:srgbClr val="FF9501"/>
              </a:buClr>
            </a:pPr>
            <a:r>
              <a:rPr lang="en-US" sz="2400" b="1">
                <a:ea typeface="+mn-lt"/>
                <a:cs typeface="+mn-lt"/>
              </a:rPr>
              <a:t>Missing bike parking and night safety features (~39%)</a:t>
            </a:r>
            <a:endParaRPr lang="en-US" sz="2400" b="1"/>
          </a:p>
          <a:p>
            <a:pPr>
              <a:buClr>
                <a:srgbClr val="FF9501"/>
              </a:buClr>
            </a:pPr>
            <a:r>
              <a:rPr lang="en-US" sz="2400" b="1">
                <a:ea typeface="+mn-lt"/>
                <a:cs typeface="+mn-lt"/>
              </a:rPr>
              <a:t>Desired features: real-time hazard alerts, secure parking, and offline data.</a:t>
            </a:r>
            <a:endParaRPr lang="en-US" sz="2400" b="1"/>
          </a:p>
          <a:p>
            <a:pPr>
              <a:buClr>
                <a:srgbClr val="FF9501"/>
              </a:buClr>
            </a:pPr>
            <a:r>
              <a:rPr lang="en-US" sz="2400" b="1">
                <a:ea typeface="+mn-lt"/>
                <a:cs typeface="+mn-lt"/>
              </a:rPr>
              <a:t>75% prefer safest routes over fastest.</a:t>
            </a:r>
            <a:endParaRPr lang="en-US" sz="2400" b="1"/>
          </a:p>
          <a:p>
            <a:pPr>
              <a:buClr>
                <a:srgbClr val="FF9501"/>
              </a:buClr>
            </a:pPr>
            <a:r>
              <a:rPr lang="en-US" sz="2400" b="1">
                <a:ea typeface="+mn-lt"/>
                <a:cs typeface="+mn-lt"/>
              </a:rPr>
              <a:t>96% would use cycle parking finder.</a:t>
            </a:r>
            <a:endParaRPr lang="en-US" sz="2400" b="1"/>
          </a:p>
          <a:p>
            <a:pPr>
              <a:buClr>
                <a:srgbClr val="FF9501"/>
              </a:buClr>
            </a:pPr>
            <a:r>
              <a:rPr lang="en-US" sz="2400" b="1">
                <a:ea typeface="+mn-lt"/>
                <a:cs typeface="+mn-lt"/>
              </a:rPr>
              <a:t>75% open to connecting with others if privacy is protected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/>
          </a:p>
          <a:p>
            <a:pPr>
              <a:buClr>
                <a:srgbClr val="FF9501"/>
              </a:buClr>
            </a:pPr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DD640-964F-32CA-4A1D-8CD1E0AB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874" y="1049640"/>
            <a:ext cx="8177440" cy="3884283"/>
          </a:xfrm>
          <a:prstGeom prst="rect">
            <a:avLst/>
          </a:prstGeom>
        </p:spPr>
      </p:pic>
      <p:pic>
        <p:nvPicPr>
          <p:cNvPr id="16" name="Picture 1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047109C-9034-FC12-BB3A-1231F391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057" y="5262793"/>
            <a:ext cx="7529445" cy="3576486"/>
          </a:xfrm>
          <a:prstGeom prst="rect">
            <a:avLst/>
          </a:prstGeom>
        </p:spPr>
      </p:pic>
      <p:sp>
        <p:nvSpPr>
          <p:cNvPr id="41" name="Freeform 12">
            <a:extLst>
              <a:ext uri="{FF2B5EF4-FFF2-40B4-BE49-F238E27FC236}">
                <a16:creationId xmlns:a16="http://schemas.microsoft.com/office/drawing/2014/main" id="{8E9272BA-9542-4423-AC14-949EE8674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091834"/>
            <a:ext cx="1557053" cy="759416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6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096C3A2-574C-487E-844F-D87A099C9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79"/>
            <a:ext cx="18288000" cy="10281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EE38-B27E-FF91-F6AE-4B3A9BE1E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836" y="967659"/>
            <a:ext cx="5475418" cy="1889841"/>
          </a:xfrm>
        </p:spPr>
        <p:txBody>
          <a:bodyPr>
            <a:normAutofit/>
          </a:bodyPr>
          <a:lstStyle/>
          <a:p>
            <a:r>
              <a:rPr lang="en-US" b="1">
                <a:latin typeface="Now Medium"/>
              </a:rPr>
              <a:t>UX Research – Survey Cyclists</a:t>
            </a:r>
            <a:endParaRPr lang="en-US">
              <a:latin typeface="Now Medium"/>
            </a:endParaRPr>
          </a:p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E3B247-452D-4485-A4E6-1A70C87A5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Content Placeholder 3" descr="A blue and orange pie chart&#10;&#10;AI-generated content may be incorrect.">
            <a:extLst>
              <a:ext uri="{FF2B5EF4-FFF2-40B4-BE49-F238E27FC236}">
                <a16:creationId xmlns:a16="http://schemas.microsoft.com/office/drawing/2014/main" id="{C6BC1A0E-EE03-2F26-4AAE-4AA41DCA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926" y="1456405"/>
            <a:ext cx="6774466" cy="2806650"/>
          </a:xfrm>
          <a:prstGeom prst="rect">
            <a:avLst/>
          </a:prstGeom>
        </p:spPr>
      </p:pic>
      <p:pic>
        <p:nvPicPr>
          <p:cNvPr id="6" name="Content Placeholder 5" descr="A pie chart with text&#10;&#10;AI-generated content may be incorrect.">
            <a:extLst>
              <a:ext uri="{FF2B5EF4-FFF2-40B4-BE49-F238E27FC236}">
                <a16:creationId xmlns:a16="http://schemas.microsoft.com/office/drawing/2014/main" id="{411A8DFC-9E11-0D90-4788-EB2C7CF5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39" y="3713452"/>
            <a:ext cx="6813879" cy="2846064"/>
          </a:xfrm>
          <a:prstGeom prst="rect">
            <a:avLst/>
          </a:prstGeom>
        </p:spPr>
      </p:pic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D2C87965-FBBA-FE51-9F64-35AECC829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524" y="5869963"/>
            <a:ext cx="7063079" cy="3153707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9E41DCD8-A9E0-41E5-9032-FF0D25B5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091834"/>
            <a:ext cx="1557053" cy="759416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2264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Wisp</vt:lpstr>
      <vt:lpstr>                         SafePath Project</vt:lpstr>
      <vt:lpstr>                                    Leadership Overview – Week 4</vt:lpstr>
      <vt:lpstr>PowerPoint Presentation</vt:lpstr>
      <vt:lpstr>PowerPoint Presentation</vt:lpstr>
      <vt:lpstr>PowerPoint Presentation</vt:lpstr>
      <vt:lpstr>Data Collection &amp; Research Sources</vt:lpstr>
      <vt:lpstr>Planning steps for Data Cleaning: Flow Chart</vt:lpstr>
      <vt:lpstr>UX Research – Survey Cyclists </vt:lpstr>
      <vt:lpstr>UX Research – Survey Cyclists </vt:lpstr>
      <vt:lpstr>UX Research – Survey Pedestrians </vt:lpstr>
      <vt:lpstr>UX Research – Survey Pedestrians </vt:lpstr>
      <vt:lpstr>UX Research – Survey All Users  </vt:lpstr>
      <vt:lpstr>Prototype Enhancement – Medium-Fidelity Improvements </vt:lpstr>
      <vt:lpstr>Persona Enhancement – Daily Walker </vt:lpstr>
      <vt:lpstr>Persona Enhancement – Wheelchair Pedestrian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Gradient 3D Strategy Deck Business Presentation</dc:title>
  <cp:revision>1</cp:revision>
  <dcterms:created xsi:type="dcterms:W3CDTF">2006-08-16T00:00:00Z</dcterms:created>
  <dcterms:modified xsi:type="dcterms:W3CDTF">2025-10-09T00:04:33Z</dcterms:modified>
  <dc:identifier>DAGS5bhWYm8</dc:identifier>
</cp:coreProperties>
</file>